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5447" r:id="rId4"/>
    <p:sldMasterId id="2147485612" r:id="rId5"/>
  </p:sldMasterIdLst>
  <p:notesMasterIdLst>
    <p:notesMasterId r:id="rId15"/>
  </p:notesMasterIdLst>
  <p:handoutMasterIdLst>
    <p:handoutMasterId r:id="rId16"/>
  </p:handoutMasterIdLst>
  <p:sldIdLst>
    <p:sldId id="338" r:id="rId6"/>
    <p:sldId id="2147482955" r:id="rId7"/>
    <p:sldId id="335" r:id="rId8"/>
    <p:sldId id="292" r:id="rId9"/>
    <p:sldId id="303" r:id="rId10"/>
    <p:sldId id="289" r:id="rId11"/>
    <p:sldId id="306" r:id="rId12"/>
    <p:sldId id="2147482956" r:id="rId13"/>
    <p:sldId id="296" r:id="rId14"/>
  </p:sldIdLst>
  <p:sldSz cx="12192000" cy="6858000"/>
  <p:notesSz cx="6858000" cy="9144000"/>
  <p:defaultTextStyle>
    <a:defPPr>
      <a:defRPr lang="en-US"/>
    </a:defPPr>
    <a:lvl1pPr marL="0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1pPr>
    <a:lvl2pPr marL="457183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2pPr>
    <a:lvl3pPr marL="914367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3pPr>
    <a:lvl4pPr marL="1371550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4pPr>
    <a:lvl5pPr marL="1828734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5pPr>
    <a:lvl6pPr marL="2285918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6pPr>
    <a:lvl7pPr marL="2743101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7pPr>
    <a:lvl8pPr marL="3200284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8pPr>
    <a:lvl9pPr marL="3657469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E63572F-D1E1-D7BA-20E3-8F88BDC1D2A0}" name="Rainie Murray" initials="RM" userId="S::rainiem@silverfoxprod.com::b784eaa1-5232-41ad-b6d9-fe8da3042eb9" providerId="AD"/>
  <p188:author id="{E45D227C-DD9A-9FCD-CD34-CD50625CD106}" name="Tavo Adame (SIMPLICITY CONSULTING INC)" initials="TA" userId="S::v-tadame@microsoft.com::bfcf9539-9748-450c-a5e5-cd9a8efcfa1a" providerId="AD"/>
  <p188:author id="{C8C88393-91C5-1CA6-7D39-9DA82AF43C97}" name="Stacy Mutnick (RedCloud Consulting Inc)" initials="SM" userId="S::v-stmutnick@microsoft.com::62ae043c-bf3f-40ae-b063-90ca08e1f418" providerId="AD"/>
  <p188:author id="{EBA9DF9D-87EA-6B39-A87B-CB1B65BF9312}" name="Lori Mahoney (SIMPLICITY CONSULTING INC)" initials="LI" userId="S::v-lmahoney@microsoft.com::90d51f6a-163f-4992-b484-af052976e220" providerId="AD"/>
  <p188:author id="{CB7B68A1-4208-96B1-9DF4-C573EB67B07D}" name="Jessie Hwang (MCAG)" initials="JH" userId="S::jhwang@microsoft.com::85f2306c-fd56-49d2-8dff-e96751c6f345" providerId="AD"/>
  <p188:author id="{4ACC95A1-35E7-199E-C8D8-A60F70482912}" name="Tierney Cunningham" initials="TC" userId="S::ticunnin@microsoft.com::62f4f650-5c68-4535-8517-3a3a0205aaef" providerId="AD"/>
  <p188:author id="{036A32CC-B169-AD24-8D6C-13468C089A32}" name="Courtney Walsh" initials="CW" userId="S::courtneyg@silverfoxprod.com::daf9133a-e195-4e64-9b96-c39fb023d4f2" providerId="AD"/>
  <p188:author id="{4A7A3BD1-DD43-8DBB-6DEC-2ECC8760C411}" name="David Griffith" initials="DG" userId="S::davidg@silverfoxprod.com::d098c8ac-700f-46f0-bf84-2134bdb9d901" providerId="AD"/>
  <p188:author id="{3D0FA6D3-0C14-8982-5080-58E1E3145BF3}" name="Juliet Park" initials="JP" userId="S::julietpark@microsoft.com::c507f458-fc28-4870-8321-a05a9fcad92c" providerId="AD"/>
  <p188:author id="{6AFA61D8-796F-555E-A395-B33F90AAF99E}" name="Monica Lueder" initials="ML" userId="S::monical@microsoft.com::75969e72-ba9c-4e32-a4ac-c8f3aeff9ba2" providerId="AD"/>
  <p188:author id="{8D346FF4-43ED-5A3E-1160-2CC659713915}" name="Bhavika Thakkar" initials="BT" userId="S::bthakkar@microsoft.com::1044bc5c-2274-4163-aa35-cac36a1cfc44" providerId="AD"/>
  <p188:author id="{A2F3CFFE-1695-35C4-14E7-3325EE33C30D}" name="Shinhe Cho" initials="SC" userId="S::shinhecho@microsoft.com::f45a482a-42ca-47b5-bfac-d9efc63d187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8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  <p:cmAuthor id="4" name="Tracy Tran" initials="TT" lastIdx="9" clrIdx="4">
    <p:extLst>
      <p:ext uri="{19B8F6BF-5375-455C-9EA6-DF929625EA0E}">
        <p15:presenceInfo xmlns:p15="http://schemas.microsoft.com/office/powerpoint/2012/main" userId="S::tracyt@microsoft.com::7b485f56-8fe8-4efc-a1b3-85e720327ac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E02F"/>
    <a:srgbClr val="D3F1FA"/>
    <a:srgbClr val="4DD2E3"/>
    <a:srgbClr val="FFFFFF"/>
    <a:srgbClr val="F6F9F0"/>
    <a:srgbClr val="D8F5FC"/>
    <a:srgbClr val="F3EFFA"/>
    <a:srgbClr val="FCC5D2"/>
    <a:srgbClr val="0097F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849111-00B4-4820-BDDC-84F12DD352AE}" v="49" dt="2026-09-08T16:31:02.7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6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by Sleeper (FREEMIND SEATTLE LLC)" userId="f22aae98-c69e-439c-82a0-401457579c6b" providerId="ADAL" clId="{9FEC1BD0-41A0-43B7-A990-9FA959A8F3B9}"/>
    <pc:docChg chg="custSel addSld modSld modMainMaster">
      <pc:chgData name="Gabby Sleeper (FREEMIND SEATTLE LLC)" userId="f22aae98-c69e-439c-82a0-401457579c6b" providerId="ADAL" clId="{9FEC1BD0-41A0-43B7-A990-9FA959A8F3B9}" dt="2026-09-03T22:24:54.462" v="129" actId="478"/>
      <pc:docMkLst>
        <pc:docMk/>
      </pc:docMkLst>
      <pc:sldChg chg="addSp modSp add">
        <pc:chgData name="Gabby Sleeper (FREEMIND SEATTLE LLC)" userId="f22aae98-c69e-439c-82a0-401457579c6b" providerId="ADAL" clId="{9FEC1BD0-41A0-43B7-A990-9FA959A8F3B9}" dt="2026-09-03T20:51:07.631" v="26"/>
        <pc:sldMkLst>
          <pc:docMk/>
          <pc:sldMk cId="2532145514" sldId="261"/>
        </pc:sldMkLst>
        <pc:spChg chg="add mod">
          <ac:chgData name="Gabby Sleeper (FREEMIND SEATTLE LLC)" userId="f22aae98-c69e-439c-82a0-401457579c6b" providerId="ADAL" clId="{9FEC1BD0-41A0-43B7-A990-9FA959A8F3B9}" dt="2026-09-03T20:51:07.621" v="25"/>
          <ac:spMkLst>
            <pc:docMk/>
            <pc:sldMk cId="2532145514" sldId="261"/>
            <ac:spMk id="2" creationId="{DF37729B-AE91-9582-52BA-DF109A5903FD}"/>
          </ac:spMkLst>
        </pc:spChg>
        <pc:spChg chg="add mod">
          <ac:chgData name="Gabby Sleeper (FREEMIND SEATTLE LLC)" userId="f22aae98-c69e-439c-82a0-401457579c6b" providerId="ADAL" clId="{9FEC1BD0-41A0-43B7-A990-9FA959A8F3B9}" dt="2026-09-03T20:51:07.621" v="25"/>
          <ac:spMkLst>
            <pc:docMk/>
            <pc:sldMk cId="2532145514" sldId="261"/>
            <ac:spMk id="3" creationId="{0E45AAEE-5DC6-FDDF-2702-1749FFA069EC}"/>
          </ac:spMkLst>
        </pc:spChg>
        <pc:spChg chg="add mod">
          <ac:chgData name="Gabby Sleeper (FREEMIND SEATTLE LLC)" userId="f22aae98-c69e-439c-82a0-401457579c6b" providerId="ADAL" clId="{9FEC1BD0-41A0-43B7-A990-9FA959A8F3B9}" dt="2026-09-03T20:51:03.276" v="24"/>
          <ac:spMkLst>
            <pc:docMk/>
            <pc:sldMk cId="2532145514" sldId="261"/>
            <ac:spMk id="5" creationId="{EE02378B-5A03-98DF-C552-21D1D08C172A}"/>
          </ac:spMkLst>
        </pc:spChg>
        <pc:spChg chg="add mod">
          <ac:chgData name="Gabby Sleeper (FREEMIND SEATTLE LLC)" userId="f22aae98-c69e-439c-82a0-401457579c6b" providerId="ADAL" clId="{9FEC1BD0-41A0-43B7-A990-9FA959A8F3B9}" dt="2026-09-03T20:51:07.631" v="26"/>
          <ac:spMkLst>
            <pc:docMk/>
            <pc:sldMk cId="2532145514" sldId="261"/>
            <ac:spMk id="6" creationId="{99E1336D-6FE4-D3FA-F2A6-E6E8670BD5E5}"/>
          </ac:spMkLst>
        </pc:spChg>
        <pc:spChg chg="add mod">
          <ac:chgData name="Gabby Sleeper (FREEMIND SEATTLE LLC)" userId="f22aae98-c69e-439c-82a0-401457579c6b" providerId="ADAL" clId="{9FEC1BD0-41A0-43B7-A990-9FA959A8F3B9}" dt="2026-09-03T20:51:07.631" v="26"/>
          <ac:spMkLst>
            <pc:docMk/>
            <pc:sldMk cId="2532145514" sldId="261"/>
            <ac:spMk id="10" creationId="{6D2B3E94-8459-55A7-E742-8C816300D854}"/>
          </ac:spMkLst>
        </pc:spChg>
        <pc:spChg chg="add mod">
          <ac:chgData name="Gabby Sleeper (FREEMIND SEATTLE LLC)" userId="f22aae98-c69e-439c-82a0-401457579c6b" providerId="ADAL" clId="{9FEC1BD0-41A0-43B7-A990-9FA959A8F3B9}" dt="2026-09-03T20:51:07.631" v="26"/>
          <ac:spMkLst>
            <pc:docMk/>
            <pc:sldMk cId="2532145514" sldId="261"/>
            <ac:spMk id="12" creationId="{97D5628C-4DBC-5737-EA5F-F7078EA165AD}"/>
          </ac:spMkLst>
        </pc:spChg>
        <pc:picChg chg="add mod">
          <ac:chgData name="Gabby Sleeper (FREEMIND SEATTLE LLC)" userId="f22aae98-c69e-439c-82a0-401457579c6b" providerId="ADAL" clId="{9FEC1BD0-41A0-43B7-A990-9FA959A8F3B9}" dt="2026-09-03T20:51:03.276" v="24"/>
          <ac:picMkLst>
            <pc:docMk/>
            <pc:sldMk cId="2532145514" sldId="261"/>
            <ac:picMk id="4" creationId="{32A1DF15-EBC0-4D65-FB78-E3FB49B964D6}"/>
          </ac:picMkLst>
        </pc:picChg>
        <pc:picChg chg="add mod">
          <ac:chgData name="Gabby Sleeper (FREEMIND SEATTLE LLC)" userId="f22aae98-c69e-439c-82a0-401457579c6b" providerId="ADAL" clId="{9FEC1BD0-41A0-43B7-A990-9FA959A8F3B9}" dt="2026-09-03T20:51:07.631" v="26"/>
          <ac:picMkLst>
            <pc:docMk/>
            <pc:sldMk cId="2532145514" sldId="261"/>
            <ac:picMk id="11" creationId="{85CD320F-6106-7640-E3CB-CE1E96111719}"/>
          </ac:picMkLst>
        </pc:picChg>
      </pc:sldChg>
      <pc:sldChg chg="addSp delSp modSp add mod">
        <pc:chgData name="Gabby Sleeper (FREEMIND SEATTLE LLC)" userId="f22aae98-c69e-439c-82a0-401457579c6b" providerId="ADAL" clId="{9FEC1BD0-41A0-43B7-A990-9FA959A8F3B9}" dt="2026-09-03T22:24:54.462" v="129" actId="478"/>
        <pc:sldMkLst>
          <pc:docMk/>
          <pc:sldMk cId="0" sldId="289"/>
        </pc:sldMkLst>
        <pc:spChg chg="add del">
          <ac:chgData name="Gabby Sleeper (FREEMIND SEATTLE LLC)" userId="f22aae98-c69e-439c-82a0-401457579c6b" providerId="ADAL" clId="{9FEC1BD0-41A0-43B7-A990-9FA959A8F3B9}" dt="2026-09-03T22:22:20.122" v="94" actId="478"/>
          <ac:spMkLst>
            <pc:docMk/>
            <pc:sldMk cId="0" sldId="289"/>
            <ac:spMk id="3" creationId="{7775000C-5548-B3E6-FEFD-9E34ACF973C4}"/>
          </ac:spMkLst>
        </pc:spChg>
        <pc:spChg chg="add del">
          <ac:chgData name="Gabby Sleeper (FREEMIND SEATTLE LLC)" userId="f22aae98-c69e-439c-82a0-401457579c6b" providerId="ADAL" clId="{9FEC1BD0-41A0-43B7-A990-9FA959A8F3B9}" dt="2026-09-03T22:23:23.512" v="105" actId="478"/>
          <ac:spMkLst>
            <pc:docMk/>
            <pc:sldMk cId="0" sldId="289"/>
            <ac:spMk id="5" creationId="{DB8E35AC-F396-B221-D52A-F180703F0DDC}"/>
          </ac:spMkLst>
        </pc:spChg>
        <pc:spChg chg="add mod">
          <ac:chgData name="Gabby Sleeper (FREEMIND SEATTLE LLC)" userId="f22aae98-c69e-439c-82a0-401457579c6b" providerId="ADAL" clId="{9FEC1BD0-41A0-43B7-A990-9FA959A8F3B9}" dt="2026-09-03T20:55:22" v="33"/>
          <ac:spMkLst>
            <pc:docMk/>
            <pc:sldMk cId="0" sldId="289"/>
            <ac:spMk id="6" creationId="{C2D5811F-AFAD-518D-C3CD-995A70BBA14A}"/>
          </ac:spMkLst>
        </pc:spChg>
        <pc:spChg chg="add mod">
          <ac:chgData name="Gabby Sleeper (FREEMIND SEATTLE LLC)" userId="f22aae98-c69e-439c-82a0-401457579c6b" providerId="ADAL" clId="{9FEC1BD0-41A0-43B7-A990-9FA959A8F3B9}" dt="2026-09-03T20:55:22" v="33"/>
          <ac:spMkLst>
            <pc:docMk/>
            <pc:sldMk cId="0" sldId="289"/>
            <ac:spMk id="7" creationId="{77F01DC0-9C55-D691-166D-6980493619A1}"/>
          </ac:spMkLst>
        </pc:spChg>
        <pc:spChg chg="add del">
          <ac:chgData name="Gabby Sleeper (FREEMIND SEATTLE LLC)" userId="f22aae98-c69e-439c-82a0-401457579c6b" providerId="ADAL" clId="{9FEC1BD0-41A0-43B7-A990-9FA959A8F3B9}" dt="2026-09-03T22:24:16.429" v="120" actId="478"/>
          <ac:spMkLst>
            <pc:docMk/>
            <pc:sldMk cId="0" sldId="289"/>
            <ac:spMk id="7" creationId="{CB34C6E3-F18F-ABDF-B3EA-4E8BF4A0D7DE}"/>
          </ac:spMkLst>
        </pc:spChg>
        <pc:spChg chg="add mod">
          <ac:chgData name="Gabby Sleeper (FREEMIND SEATTLE LLC)" userId="f22aae98-c69e-439c-82a0-401457579c6b" providerId="ADAL" clId="{9FEC1BD0-41A0-43B7-A990-9FA959A8F3B9}" dt="2026-09-03T20:55:18.856" v="32"/>
          <ac:spMkLst>
            <pc:docMk/>
            <pc:sldMk cId="0" sldId="289"/>
            <ac:spMk id="9" creationId="{3989788B-A9BA-031F-5B17-7082356A14D7}"/>
          </ac:spMkLst>
        </pc:spChg>
        <pc:spChg chg="add del">
          <ac:chgData name="Gabby Sleeper (FREEMIND SEATTLE LLC)" userId="f22aae98-c69e-439c-82a0-401457579c6b" providerId="ADAL" clId="{9FEC1BD0-41A0-43B7-A990-9FA959A8F3B9}" dt="2026-09-03T22:24:54.462" v="129" actId="478"/>
          <ac:spMkLst>
            <pc:docMk/>
            <pc:sldMk cId="0" sldId="289"/>
            <ac:spMk id="9" creationId="{E4E4D44C-8EF8-115C-F1BC-6B8CF25F7AA5}"/>
          </ac:spMkLst>
        </pc:spChg>
        <pc:spChg chg="add mod">
          <ac:chgData name="Gabby Sleeper (FREEMIND SEATTLE LLC)" userId="f22aae98-c69e-439c-82a0-401457579c6b" providerId="ADAL" clId="{9FEC1BD0-41A0-43B7-A990-9FA959A8F3B9}" dt="2026-09-03T22:23:55.632" v="119" actId="1038"/>
          <ac:spMkLst>
            <pc:docMk/>
            <pc:sldMk cId="0" sldId="289"/>
            <ac:spMk id="10" creationId="{EF7BC95F-1AE3-6DFC-D168-369700A2F33D}"/>
          </ac:spMkLst>
        </pc:spChg>
        <pc:spChg chg="add mod">
          <ac:chgData name="Gabby Sleeper (FREEMIND SEATTLE LLC)" userId="f22aae98-c69e-439c-82a0-401457579c6b" providerId="ADAL" clId="{9FEC1BD0-41A0-43B7-A990-9FA959A8F3B9}" dt="2026-09-03T22:24:52.067" v="128" actId="1076"/>
          <ac:spMkLst>
            <pc:docMk/>
            <pc:sldMk cId="0" sldId="289"/>
            <ac:spMk id="11" creationId="{ACC8EDF5-0BB0-86F8-4D9A-A5A976A4A593}"/>
          </ac:spMkLst>
        </pc:spChg>
        <pc:spChg chg="add mod">
          <ac:chgData name="Gabby Sleeper (FREEMIND SEATTLE LLC)" userId="f22aae98-c69e-439c-82a0-401457579c6b" providerId="ADAL" clId="{9FEC1BD0-41A0-43B7-A990-9FA959A8F3B9}" dt="2026-09-03T20:55:22.012" v="34"/>
          <ac:spMkLst>
            <pc:docMk/>
            <pc:sldMk cId="0" sldId="289"/>
            <ac:spMk id="13" creationId="{6A912EEE-24F0-E604-5A6B-6A7A74B07410}"/>
          </ac:spMkLst>
        </pc:spChg>
        <pc:picChg chg="add mod">
          <ac:chgData name="Gabby Sleeper (FREEMIND SEATTLE LLC)" userId="f22aae98-c69e-439c-82a0-401457579c6b" providerId="ADAL" clId="{9FEC1BD0-41A0-43B7-A990-9FA959A8F3B9}" dt="2026-09-03T20:55:18.856" v="32"/>
          <ac:picMkLst>
            <pc:docMk/>
            <pc:sldMk cId="0" sldId="289"/>
            <ac:picMk id="8" creationId="{973FCB38-4F77-2695-1BAF-F0DF24D184F3}"/>
          </ac:picMkLst>
        </pc:picChg>
        <pc:picChg chg="add mod">
          <ac:chgData name="Gabby Sleeper (FREEMIND SEATTLE LLC)" userId="f22aae98-c69e-439c-82a0-401457579c6b" providerId="ADAL" clId="{9FEC1BD0-41A0-43B7-A990-9FA959A8F3B9}" dt="2026-09-03T20:55:22.012" v="34"/>
          <ac:picMkLst>
            <pc:docMk/>
            <pc:sldMk cId="0" sldId="289"/>
            <ac:picMk id="12" creationId="{217A632C-1484-31C4-B2E2-E322B847FECA}"/>
          </ac:picMkLst>
        </pc:picChg>
      </pc:sldChg>
      <pc:sldChg chg="add">
        <pc:chgData name="Gabby Sleeper (FREEMIND SEATTLE LLC)" userId="f22aae98-c69e-439c-82a0-401457579c6b" providerId="ADAL" clId="{9FEC1BD0-41A0-43B7-A990-9FA959A8F3B9}" dt="2026-09-03T16:28:24.864" v="10"/>
        <pc:sldMkLst>
          <pc:docMk/>
          <pc:sldMk cId="0" sldId="291"/>
        </pc:sldMkLst>
      </pc:sldChg>
      <pc:sldChg chg="addSp delSp modSp mod">
        <pc:chgData name="Gabby Sleeper (FREEMIND SEATTLE LLC)" userId="f22aae98-c69e-439c-82a0-401457579c6b" providerId="ADAL" clId="{9FEC1BD0-41A0-43B7-A990-9FA959A8F3B9}" dt="2026-09-03T22:24:42.291" v="126" actId="478"/>
        <pc:sldMkLst>
          <pc:docMk/>
          <pc:sldMk cId="0" sldId="292"/>
        </pc:sldMkLst>
        <pc:spChg chg="add del mod">
          <ac:chgData name="Gabby Sleeper (FREEMIND SEATTLE LLC)" userId="f22aae98-c69e-439c-82a0-401457579c6b" providerId="ADAL" clId="{9FEC1BD0-41A0-43B7-A990-9FA959A8F3B9}" dt="2026-09-03T22:18:58.231" v="40" actId="478"/>
          <ac:spMkLst>
            <pc:docMk/>
            <pc:sldMk cId="0" sldId="292"/>
            <ac:spMk id="2" creationId="{45AC55E1-EF63-FB79-F1EA-FC7094026D69}"/>
          </ac:spMkLst>
        </pc:spChg>
        <pc:spChg chg="add del mod">
          <ac:chgData name="Gabby Sleeper (FREEMIND SEATTLE LLC)" userId="f22aae98-c69e-439c-82a0-401457579c6b" providerId="ADAL" clId="{9FEC1BD0-41A0-43B7-A990-9FA959A8F3B9}" dt="2026-09-03T22:20:11.807" v="79" actId="478"/>
          <ac:spMkLst>
            <pc:docMk/>
            <pc:sldMk cId="0" sldId="292"/>
            <ac:spMk id="12" creationId="{54E6A489-DF22-8336-FDE8-C108CC149EB2}"/>
          </ac:spMkLst>
        </pc:spChg>
        <pc:spChg chg="add del mod">
          <ac:chgData name="Gabby Sleeper (FREEMIND SEATTLE LLC)" userId="f22aae98-c69e-439c-82a0-401457579c6b" providerId="ADAL" clId="{9FEC1BD0-41A0-43B7-A990-9FA959A8F3B9}" dt="2026-09-03T22:20:57.065" v="86" actId="478"/>
          <ac:spMkLst>
            <pc:docMk/>
            <pc:sldMk cId="0" sldId="292"/>
            <ac:spMk id="17" creationId="{2E7A277A-D501-D12D-6294-58030AF95128}"/>
          </ac:spMkLst>
        </pc:spChg>
        <pc:spChg chg="add del mod">
          <ac:chgData name="Gabby Sleeper (FREEMIND SEATTLE LLC)" userId="f22aae98-c69e-439c-82a0-401457579c6b" providerId="ADAL" clId="{9FEC1BD0-41A0-43B7-A990-9FA959A8F3B9}" dt="2026-09-03T22:22:59.778" v="100" actId="478"/>
          <ac:spMkLst>
            <pc:docMk/>
            <pc:sldMk cId="0" sldId="292"/>
            <ac:spMk id="19" creationId="{45C2A173-A10E-10E4-BF59-C4212F369844}"/>
          </ac:spMkLst>
        </pc:spChg>
        <pc:spChg chg="add del mod">
          <ac:chgData name="Gabby Sleeper (FREEMIND SEATTLE LLC)" userId="f22aae98-c69e-439c-82a0-401457579c6b" providerId="ADAL" clId="{9FEC1BD0-41A0-43B7-A990-9FA959A8F3B9}" dt="2026-09-03T22:24:42.291" v="126" actId="478"/>
          <ac:spMkLst>
            <pc:docMk/>
            <pc:sldMk cId="0" sldId="292"/>
            <ac:spMk id="21" creationId="{37843D60-7E73-7989-B0EF-0385249DD725}"/>
          </ac:spMkLst>
        </pc:spChg>
      </pc:sldChg>
      <pc:sldChg chg="addSp modSp add">
        <pc:chgData name="Gabby Sleeper (FREEMIND SEATTLE LLC)" userId="f22aae98-c69e-439c-82a0-401457579c6b" providerId="ADAL" clId="{9FEC1BD0-41A0-43B7-A990-9FA959A8F3B9}" dt="2026-09-03T16:34:01.082" v="20"/>
        <pc:sldMkLst>
          <pc:docMk/>
          <pc:sldMk cId="0" sldId="296"/>
        </pc:sldMkLst>
        <pc:spChg chg="add mod">
          <ac:chgData name="Gabby Sleeper (FREEMIND SEATTLE LLC)" userId="f22aae98-c69e-439c-82a0-401457579c6b" providerId="ADAL" clId="{9FEC1BD0-41A0-43B7-A990-9FA959A8F3B9}" dt="2026-09-03T16:09:22.799" v="1"/>
          <ac:spMkLst>
            <pc:docMk/>
            <pc:sldMk cId="0" sldId="296"/>
            <ac:spMk id="2" creationId="{59AFE226-CA9D-4FB3-5428-27ACE149AFF3}"/>
          </ac:spMkLst>
        </pc:spChg>
        <pc:spChg chg="add mod">
          <ac:chgData name="Gabby Sleeper (FREEMIND SEATTLE LLC)" userId="f22aae98-c69e-439c-82a0-401457579c6b" providerId="ADAL" clId="{9FEC1BD0-41A0-43B7-A990-9FA959A8F3B9}" dt="2026-09-03T16:33:28.182" v="18"/>
          <ac:spMkLst>
            <pc:docMk/>
            <pc:sldMk cId="0" sldId="296"/>
            <ac:spMk id="2" creationId="{5E8C691F-1A9B-54AD-FFFF-D6C4CD7355AC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2.799" v="1"/>
          <ac:spMkLst>
            <pc:docMk/>
            <pc:sldMk cId="0" sldId="296"/>
            <ac:spMk id="9" creationId="{3F408D59-85BD-0AFF-1A4D-DDBDDFE1981F}"/>
          </ac:spMkLst>
        </pc:spChg>
        <pc:spChg chg="add mod">
          <ac:chgData name="Gabby Sleeper (FREEMIND SEATTLE LLC)" userId="f22aae98-c69e-439c-82a0-401457579c6b" providerId="ADAL" clId="{9FEC1BD0-41A0-43B7-A990-9FA959A8F3B9}" dt="2026-09-03T16:33:28.182" v="18"/>
          <ac:spMkLst>
            <pc:docMk/>
            <pc:sldMk cId="0" sldId="296"/>
            <ac:spMk id="9" creationId="{AE468C68-1662-97EA-3F0C-3322242AB96D}"/>
          </ac:spMkLst>
        </pc:spChg>
        <pc:spChg chg="add mod">
          <ac:chgData name="Gabby Sleeper (FREEMIND SEATTLE LLC)" userId="f22aae98-c69e-439c-82a0-401457579c6b" providerId="ADAL" clId="{9FEC1BD0-41A0-43B7-A990-9FA959A8F3B9}" dt="2026-09-03T16:33:28.191" v="19"/>
          <ac:spMkLst>
            <pc:docMk/>
            <pc:sldMk cId="0" sldId="296"/>
            <ac:spMk id="10" creationId="{4FA0976B-9538-5301-9866-117163F4331D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2.799" v="1"/>
          <ac:spMkLst>
            <pc:docMk/>
            <pc:sldMk cId="0" sldId="296"/>
            <ac:spMk id="10" creationId="{86D184F3-B3FF-C799-E4C0-816881628D7C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2.799" v="1"/>
          <ac:spMkLst>
            <pc:docMk/>
            <pc:sldMk cId="0" sldId="296"/>
            <ac:spMk id="11" creationId="{916C847D-5878-3D2A-AB43-E640DCEC47F1}"/>
          </ac:spMkLst>
        </pc:spChg>
        <pc:spChg chg="add mod">
          <ac:chgData name="Gabby Sleeper (FREEMIND SEATTLE LLC)" userId="f22aae98-c69e-439c-82a0-401457579c6b" providerId="ADAL" clId="{9FEC1BD0-41A0-43B7-A990-9FA959A8F3B9}" dt="2026-09-03T16:33:28.191" v="19"/>
          <ac:spMkLst>
            <pc:docMk/>
            <pc:sldMk cId="0" sldId="296"/>
            <ac:spMk id="11" creationId="{C1987DC3-E0E8-9CAA-67FB-72FFC682F080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2.799" v="1"/>
          <ac:spMkLst>
            <pc:docMk/>
            <pc:sldMk cId="0" sldId="296"/>
            <ac:spMk id="12" creationId="{220AE4DA-995A-EB67-C5D0-8B2B1D70DC5A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2.799" v="1"/>
          <ac:spMkLst>
            <pc:docMk/>
            <pc:sldMk cId="0" sldId="296"/>
            <ac:spMk id="13" creationId="{86DF8F9E-ACF0-0D11-57BF-258A75412E4C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2.799" v="1"/>
          <ac:spMkLst>
            <pc:docMk/>
            <pc:sldMk cId="0" sldId="296"/>
            <ac:spMk id="14" creationId="{9BD7EF41-8D1B-4C84-CEAE-C7D56B45C14F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2.799" v="1"/>
          <ac:spMkLst>
            <pc:docMk/>
            <pc:sldMk cId="0" sldId="296"/>
            <ac:spMk id="16" creationId="{7316CA70-0A88-D37A-6084-24C3E94064A6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2.799" v="1"/>
          <ac:spMkLst>
            <pc:docMk/>
            <pc:sldMk cId="0" sldId="296"/>
            <ac:spMk id="17" creationId="{FE624FD0-2245-FF10-27C1-3B2CCCDF7AFD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2.799" v="1"/>
          <ac:spMkLst>
            <pc:docMk/>
            <pc:sldMk cId="0" sldId="296"/>
            <ac:spMk id="18" creationId="{C252FF77-7203-4B39-135D-A55AD501A261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9.225" v="2"/>
          <ac:spMkLst>
            <pc:docMk/>
            <pc:sldMk cId="0" sldId="296"/>
            <ac:spMk id="19" creationId="{9B9372B6-C948-5631-F536-525503726997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9.225" v="2"/>
          <ac:spMkLst>
            <pc:docMk/>
            <pc:sldMk cId="0" sldId="296"/>
            <ac:spMk id="20" creationId="{D2FDA7C6-4B3D-F0A9-F7F7-F449C3098DDF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9.225" v="2"/>
          <ac:spMkLst>
            <pc:docMk/>
            <pc:sldMk cId="0" sldId="296"/>
            <ac:spMk id="21" creationId="{ED114CCC-0DC9-9E87-A73A-CF4F07D13D73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9.225" v="2"/>
          <ac:spMkLst>
            <pc:docMk/>
            <pc:sldMk cId="0" sldId="296"/>
            <ac:spMk id="22" creationId="{482BDC07-624D-28A7-57EB-63F5D72BAB58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9.225" v="2"/>
          <ac:spMkLst>
            <pc:docMk/>
            <pc:sldMk cId="0" sldId="296"/>
            <ac:spMk id="24" creationId="{2982C75A-81D3-3C43-2207-452AC945C71D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9.225" v="2"/>
          <ac:spMkLst>
            <pc:docMk/>
            <pc:sldMk cId="0" sldId="296"/>
            <ac:spMk id="25" creationId="{1378D412-8E7C-ED99-C2FC-B2CBB0EDE4F0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9.225" v="2"/>
          <ac:spMkLst>
            <pc:docMk/>
            <pc:sldMk cId="0" sldId="296"/>
            <ac:spMk id="26" creationId="{8E428255-8DB4-6764-BAC0-A309D53F851F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9.225" v="2"/>
          <ac:spMkLst>
            <pc:docMk/>
            <pc:sldMk cId="0" sldId="296"/>
            <ac:spMk id="27" creationId="{76CD62C4-D809-3298-2A5A-24C1830FAD4F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9.225" v="2"/>
          <ac:spMkLst>
            <pc:docMk/>
            <pc:sldMk cId="0" sldId="296"/>
            <ac:spMk id="28" creationId="{E59794EF-F8AC-C240-654F-AAFA4DCC4F03}"/>
          </ac:spMkLst>
        </pc:spChg>
        <pc:spChg chg="add mod">
          <ac:chgData name="Gabby Sleeper (FREEMIND SEATTLE LLC)" userId="f22aae98-c69e-439c-82a0-401457579c6b" providerId="ADAL" clId="{9FEC1BD0-41A0-43B7-A990-9FA959A8F3B9}" dt="2026-09-03T16:09:29.225" v="2"/>
          <ac:spMkLst>
            <pc:docMk/>
            <pc:sldMk cId="0" sldId="296"/>
            <ac:spMk id="29" creationId="{37B816E8-E96C-B4D0-256E-C908E45DC51A}"/>
          </ac:spMkLst>
        </pc:spChg>
        <pc:cxnChg chg="add mod">
          <ac:chgData name="Gabby Sleeper (FREEMIND SEATTLE LLC)" userId="f22aae98-c69e-439c-82a0-401457579c6b" providerId="ADAL" clId="{9FEC1BD0-41A0-43B7-A990-9FA959A8F3B9}" dt="2026-09-03T16:34:01.082" v="20"/>
          <ac:cxnSpMkLst>
            <pc:docMk/>
            <pc:sldMk cId="0" sldId="296"/>
            <ac:cxnSpMk id="12" creationId="{5986CBA9-490D-4D27-5398-B2EDB4AA7900}"/>
          </ac:cxnSpMkLst>
        </pc:cxnChg>
      </pc:sldChg>
      <pc:sldChg chg="addSp modSp add">
        <pc:chgData name="Gabby Sleeper (FREEMIND SEATTLE LLC)" userId="f22aae98-c69e-439c-82a0-401457579c6b" providerId="ADAL" clId="{9FEC1BD0-41A0-43B7-A990-9FA959A8F3B9}" dt="2026-09-03T20:53:43.660" v="30"/>
        <pc:sldMkLst>
          <pc:docMk/>
          <pc:sldMk cId="0" sldId="297"/>
        </pc:sldMkLst>
        <pc:spChg chg="add mod">
          <ac:chgData name="Gabby Sleeper (FREEMIND SEATTLE LLC)" userId="f22aae98-c69e-439c-82a0-401457579c6b" providerId="ADAL" clId="{9FEC1BD0-41A0-43B7-A990-9FA959A8F3B9}" dt="2026-09-03T20:53:43.649" v="29"/>
          <ac:spMkLst>
            <pc:docMk/>
            <pc:sldMk cId="0" sldId="297"/>
            <ac:spMk id="2" creationId="{B7526537-B1B0-6F78-44B4-40A58CAAB292}"/>
          </ac:spMkLst>
        </pc:spChg>
        <pc:spChg chg="add mod">
          <ac:chgData name="Gabby Sleeper (FREEMIND SEATTLE LLC)" userId="f22aae98-c69e-439c-82a0-401457579c6b" providerId="ADAL" clId="{9FEC1BD0-41A0-43B7-A990-9FA959A8F3B9}" dt="2026-09-03T20:53:43.649" v="29"/>
          <ac:spMkLst>
            <pc:docMk/>
            <pc:sldMk cId="0" sldId="297"/>
            <ac:spMk id="8" creationId="{2CB70A35-C985-2FAC-5810-8C2F96DA73C6}"/>
          </ac:spMkLst>
        </pc:spChg>
        <pc:spChg chg="add mod">
          <ac:chgData name="Gabby Sleeper (FREEMIND SEATTLE LLC)" userId="f22aae98-c69e-439c-82a0-401457579c6b" providerId="ADAL" clId="{9FEC1BD0-41A0-43B7-A990-9FA959A8F3B9}" dt="2026-09-03T20:53:39.602" v="28"/>
          <ac:spMkLst>
            <pc:docMk/>
            <pc:sldMk cId="0" sldId="297"/>
            <ac:spMk id="10" creationId="{2104526A-C234-21D8-8AB5-3E592E8DBF63}"/>
          </ac:spMkLst>
        </pc:spChg>
        <pc:spChg chg="add mod">
          <ac:chgData name="Gabby Sleeper (FREEMIND SEATTLE LLC)" userId="f22aae98-c69e-439c-82a0-401457579c6b" providerId="ADAL" clId="{9FEC1BD0-41A0-43B7-A990-9FA959A8F3B9}" dt="2026-09-03T20:53:43.660" v="30"/>
          <ac:spMkLst>
            <pc:docMk/>
            <pc:sldMk cId="0" sldId="297"/>
            <ac:spMk id="11" creationId="{685963B2-0DFA-2912-DFC7-8FD003775EC5}"/>
          </ac:spMkLst>
        </pc:spChg>
        <pc:spChg chg="add mod">
          <ac:chgData name="Gabby Sleeper (FREEMIND SEATTLE LLC)" userId="f22aae98-c69e-439c-82a0-401457579c6b" providerId="ADAL" clId="{9FEC1BD0-41A0-43B7-A990-9FA959A8F3B9}" dt="2026-09-03T20:53:43.660" v="30"/>
          <ac:spMkLst>
            <pc:docMk/>
            <pc:sldMk cId="0" sldId="297"/>
            <ac:spMk id="12" creationId="{9C3CBAB2-9BD4-F73B-DC39-D11243F2CFBA}"/>
          </ac:spMkLst>
        </pc:spChg>
        <pc:spChg chg="add mod">
          <ac:chgData name="Gabby Sleeper (FREEMIND SEATTLE LLC)" userId="f22aae98-c69e-439c-82a0-401457579c6b" providerId="ADAL" clId="{9FEC1BD0-41A0-43B7-A990-9FA959A8F3B9}" dt="2026-09-03T20:53:43.660" v="30"/>
          <ac:spMkLst>
            <pc:docMk/>
            <pc:sldMk cId="0" sldId="297"/>
            <ac:spMk id="14" creationId="{727AFBC3-C98D-2DED-096A-5E455DC9204B}"/>
          </ac:spMkLst>
        </pc:spChg>
        <pc:picChg chg="add mod">
          <ac:chgData name="Gabby Sleeper (FREEMIND SEATTLE LLC)" userId="f22aae98-c69e-439c-82a0-401457579c6b" providerId="ADAL" clId="{9FEC1BD0-41A0-43B7-A990-9FA959A8F3B9}" dt="2026-09-03T20:53:39.602" v="28"/>
          <ac:picMkLst>
            <pc:docMk/>
            <pc:sldMk cId="0" sldId="297"/>
            <ac:picMk id="9" creationId="{824B826C-E160-7CA5-4572-20F232D5D333}"/>
          </ac:picMkLst>
        </pc:picChg>
        <pc:picChg chg="add mod">
          <ac:chgData name="Gabby Sleeper (FREEMIND SEATTLE LLC)" userId="f22aae98-c69e-439c-82a0-401457579c6b" providerId="ADAL" clId="{9FEC1BD0-41A0-43B7-A990-9FA959A8F3B9}" dt="2026-09-03T20:53:43.660" v="30"/>
          <ac:picMkLst>
            <pc:docMk/>
            <pc:sldMk cId="0" sldId="297"/>
            <ac:picMk id="13" creationId="{61F0B435-08F3-E59C-F9E2-6C6FE92DFAF2}"/>
          </ac:picMkLst>
        </pc:picChg>
      </pc:sldChg>
      <pc:sldChg chg="addSp modSp add">
        <pc:chgData name="Gabby Sleeper (FREEMIND SEATTLE LLC)" userId="f22aae98-c69e-439c-82a0-401457579c6b" providerId="ADAL" clId="{9FEC1BD0-41A0-43B7-A990-9FA959A8F3B9}" dt="2026-09-03T16:24:12.736" v="8"/>
        <pc:sldMkLst>
          <pc:docMk/>
          <pc:sldMk cId="0" sldId="306"/>
        </pc:sldMkLst>
        <pc:spChg chg="add mod">
          <ac:chgData name="Gabby Sleeper (FREEMIND SEATTLE LLC)" userId="f22aae98-c69e-439c-82a0-401457579c6b" providerId="ADAL" clId="{9FEC1BD0-41A0-43B7-A990-9FA959A8F3B9}" dt="2026-09-03T16:24:12.718" v="7"/>
          <ac:spMkLst>
            <pc:docMk/>
            <pc:sldMk cId="0" sldId="306"/>
            <ac:spMk id="4" creationId="{5451A14A-5350-60E8-8804-C20CC884020B}"/>
          </ac:spMkLst>
        </pc:spChg>
        <pc:spChg chg="add mod">
          <ac:chgData name="Gabby Sleeper (FREEMIND SEATTLE LLC)" userId="f22aae98-c69e-439c-82a0-401457579c6b" providerId="ADAL" clId="{9FEC1BD0-41A0-43B7-A990-9FA959A8F3B9}" dt="2026-09-03T16:24:06.671" v="6"/>
          <ac:spMkLst>
            <pc:docMk/>
            <pc:sldMk cId="0" sldId="306"/>
            <ac:spMk id="5" creationId="{1CE02432-635E-D37A-01DA-F901D2B63BAD}"/>
          </ac:spMkLst>
        </pc:spChg>
        <pc:spChg chg="add mod">
          <ac:chgData name="Gabby Sleeper (FREEMIND SEATTLE LLC)" userId="f22aae98-c69e-439c-82a0-401457579c6b" providerId="ADAL" clId="{9FEC1BD0-41A0-43B7-A990-9FA959A8F3B9}" dt="2026-09-03T16:24:06.671" v="6"/>
          <ac:spMkLst>
            <pc:docMk/>
            <pc:sldMk cId="0" sldId="306"/>
            <ac:spMk id="6" creationId="{D7A14500-D3FD-95F3-1CAD-46B8C2C31232}"/>
          </ac:spMkLst>
        </pc:spChg>
        <pc:spChg chg="add mod">
          <ac:chgData name="Gabby Sleeper (FREEMIND SEATTLE LLC)" userId="f22aae98-c69e-439c-82a0-401457579c6b" providerId="ADAL" clId="{9FEC1BD0-41A0-43B7-A990-9FA959A8F3B9}" dt="2026-09-03T16:24:06.671" v="6"/>
          <ac:spMkLst>
            <pc:docMk/>
            <pc:sldMk cId="0" sldId="306"/>
            <ac:spMk id="7" creationId="{462A7AE7-3C52-723A-1B53-A18C0C3C2E0B}"/>
          </ac:spMkLst>
        </pc:spChg>
        <pc:spChg chg="add mod">
          <ac:chgData name="Gabby Sleeper (FREEMIND SEATTLE LLC)" userId="f22aae98-c69e-439c-82a0-401457579c6b" providerId="ADAL" clId="{9FEC1BD0-41A0-43B7-A990-9FA959A8F3B9}" dt="2026-09-03T16:24:06.671" v="6"/>
          <ac:spMkLst>
            <pc:docMk/>
            <pc:sldMk cId="0" sldId="306"/>
            <ac:spMk id="8" creationId="{834670C2-7367-9EAB-B920-00711D60AF96}"/>
          </ac:spMkLst>
        </pc:spChg>
        <pc:spChg chg="add mod">
          <ac:chgData name="Gabby Sleeper (FREEMIND SEATTLE LLC)" userId="f22aae98-c69e-439c-82a0-401457579c6b" providerId="ADAL" clId="{9FEC1BD0-41A0-43B7-A990-9FA959A8F3B9}" dt="2026-09-03T16:24:06.671" v="6"/>
          <ac:spMkLst>
            <pc:docMk/>
            <pc:sldMk cId="0" sldId="306"/>
            <ac:spMk id="9" creationId="{A944C7F4-37CE-19C7-BAC7-306B2E7D8C67}"/>
          </ac:spMkLst>
        </pc:spChg>
        <pc:spChg chg="add mod">
          <ac:chgData name="Gabby Sleeper (FREEMIND SEATTLE LLC)" userId="f22aae98-c69e-439c-82a0-401457579c6b" providerId="ADAL" clId="{9FEC1BD0-41A0-43B7-A990-9FA959A8F3B9}" dt="2026-09-03T16:24:06.671" v="6"/>
          <ac:spMkLst>
            <pc:docMk/>
            <pc:sldMk cId="0" sldId="306"/>
            <ac:spMk id="10" creationId="{85A4DFBD-6766-95E6-D296-A7EDF80E3D30}"/>
          </ac:spMkLst>
        </pc:spChg>
        <pc:spChg chg="add mod">
          <ac:chgData name="Gabby Sleeper (FREEMIND SEATTLE LLC)" userId="f22aae98-c69e-439c-82a0-401457579c6b" providerId="ADAL" clId="{9FEC1BD0-41A0-43B7-A990-9FA959A8F3B9}" dt="2026-09-03T16:24:06.671" v="6"/>
          <ac:spMkLst>
            <pc:docMk/>
            <pc:sldMk cId="0" sldId="306"/>
            <ac:spMk id="13" creationId="{C272DC64-8D08-AEFB-3E63-2489C8253FA2}"/>
          </ac:spMkLst>
        </pc:spChg>
        <pc:spChg chg="add mod">
          <ac:chgData name="Gabby Sleeper (FREEMIND SEATTLE LLC)" userId="f22aae98-c69e-439c-82a0-401457579c6b" providerId="ADAL" clId="{9FEC1BD0-41A0-43B7-A990-9FA959A8F3B9}" dt="2026-09-03T16:24:06.671" v="6"/>
          <ac:spMkLst>
            <pc:docMk/>
            <pc:sldMk cId="0" sldId="306"/>
            <ac:spMk id="14" creationId="{E0555A04-0CE0-6949-7A1A-6A8640E06800}"/>
          </ac:spMkLst>
        </pc:spChg>
        <pc:spChg chg="add mod">
          <ac:chgData name="Gabby Sleeper (FREEMIND SEATTLE LLC)" userId="f22aae98-c69e-439c-82a0-401457579c6b" providerId="ADAL" clId="{9FEC1BD0-41A0-43B7-A990-9FA959A8F3B9}" dt="2026-09-03T16:24:06.671" v="6"/>
          <ac:spMkLst>
            <pc:docMk/>
            <pc:sldMk cId="0" sldId="306"/>
            <ac:spMk id="15" creationId="{8E071999-3152-4E94-4577-E5DDDE03B224}"/>
          </ac:spMkLst>
        </pc:spChg>
        <pc:spChg chg="add mod">
          <ac:chgData name="Gabby Sleeper (FREEMIND SEATTLE LLC)" userId="f22aae98-c69e-439c-82a0-401457579c6b" providerId="ADAL" clId="{9FEC1BD0-41A0-43B7-A990-9FA959A8F3B9}" dt="2026-09-03T16:24:12.736" v="8"/>
          <ac:spMkLst>
            <pc:docMk/>
            <pc:sldMk cId="0" sldId="306"/>
            <ac:spMk id="18" creationId="{5A392A47-575A-13BC-94AF-7D8BC938C6BA}"/>
          </ac:spMkLst>
        </pc:spChg>
        <pc:spChg chg="add mod">
          <ac:chgData name="Gabby Sleeper (FREEMIND SEATTLE LLC)" userId="f22aae98-c69e-439c-82a0-401457579c6b" providerId="ADAL" clId="{9FEC1BD0-41A0-43B7-A990-9FA959A8F3B9}" dt="2026-09-03T16:24:12.736" v="8"/>
          <ac:spMkLst>
            <pc:docMk/>
            <pc:sldMk cId="0" sldId="306"/>
            <ac:spMk id="19" creationId="{8D13627B-F50B-42E1-20E9-AD5E173EF719}"/>
          </ac:spMkLst>
        </pc:spChg>
        <pc:spChg chg="add mod">
          <ac:chgData name="Gabby Sleeper (FREEMIND SEATTLE LLC)" userId="f22aae98-c69e-439c-82a0-401457579c6b" providerId="ADAL" clId="{9FEC1BD0-41A0-43B7-A990-9FA959A8F3B9}" dt="2026-09-03T16:24:12.736" v="8"/>
          <ac:spMkLst>
            <pc:docMk/>
            <pc:sldMk cId="0" sldId="306"/>
            <ac:spMk id="20" creationId="{2BD5A7E8-DC55-9DAB-F66E-A442079645ED}"/>
          </ac:spMkLst>
        </pc:spChg>
        <pc:spChg chg="add mod">
          <ac:chgData name="Gabby Sleeper (FREEMIND SEATTLE LLC)" userId="f22aae98-c69e-439c-82a0-401457579c6b" providerId="ADAL" clId="{9FEC1BD0-41A0-43B7-A990-9FA959A8F3B9}" dt="2026-09-03T16:24:12.736" v="8"/>
          <ac:spMkLst>
            <pc:docMk/>
            <pc:sldMk cId="0" sldId="306"/>
            <ac:spMk id="21" creationId="{2DE73EB1-3382-BC93-ACF6-52B094A248F5}"/>
          </ac:spMkLst>
        </pc:spChg>
        <pc:spChg chg="add mod">
          <ac:chgData name="Gabby Sleeper (FREEMIND SEATTLE LLC)" userId="f22aae98-c69e-439c-82a0-401457579c6b" providerId="ADAL" clId="{9FEC1BD0-41A0-43B7-A990-9FA959A8F3B9}" dt="2026-09-03T16:24:12.736" v="8"/>
          <ac:spMkLst>
            <pc:docMk/>
            <pc:sldMk cId="0" sldId="306"/>
            <ac:spMk id="24" creationId="{38D3497C-209F-43F3-3372-8E533F51437B}"/>
          </ac:spMkLst>
        </pc:spChg>
        <pc:spChg chg="add mod">
          <ac:chgData name="Gabby Sleeper (FREEMIND SEATTLE LLC)" userId="f22aae98-c69e-439c-82a0-401457579c6b" providerId="ADAL" clId="{9FEC1BD0-41A0-43B7-A990-9FA959A8F3B9}" dt="2026-09-03T16:24:12.736" v="8"/>
          <ac:spMkLst>
            <pc:docMk/>
            <pc:sldMk cId="0" sldId="306"/>
            <ac:spMk id="27" creationId="{6D141387-060F-F1BF-4764-807CED664CB3}"/>
          </ac:spMkLst>
        </pc:spChg>
        <pc:spChg chg="add mod">
          <ac:chgData name="Gabby Sleeper (FREEMIND SEATTLE LLC)" userId="f22aae98-c69e-439c-82a0-401457579c6b" providerId="ADAL" clId="{9FEC1BD0-41A0-43B7-A990-9FA959A8F3B9}" dt="2026-09-03T16:24:12.736" v="8"/>
          <ac:spMkLst>
            <pc:docMk/>
            <pc:sldMk cId="0" sldId="306"/>
            <ac:spMk id="28" creationId="{254FB85C-61C6-E1A4-9E57-AC1597E39058}"/>
          </ac:spMkLst>
        </pc:spChg>
        <pc:spChg chg="add mod">
          <ac:chgData name="Gabby Sleeper (FREEMIND SEATTLE LLC)" userId="f22aae98-c69e-439c-82a0-401457579c6b" providerId="ADAL" clId="{9FEC1BD0-41A0-43B7-A990-9FA959A8F3B9}" dt="2026-09-03T16:24:12.736" v="8"/>
          <ac:spMkLst>
            <pc:docMk/>
            <pc:sldMk cId="0" sldId="306"/>
            <ac:spMk id="29" creationId="{AC83265D-BC9F-23B8-5744-137D0784200A}"/>
          </ac:spMkLst>
        </pc:spChg>
        <pc:spChg chg="add mod">
          <ac:chgData name="Gabby Sleeper (FREEMIND SEATTLE LLC)" userId="f22aae98-c69e-439c-82a0-401457579c6b" providerId="ADAL" clId="{9FEC1BD0-41A0-43B7-A990-9FA959A8F3B9}" dt="2026-09-03T16:24:12.736" v="8"/>
          <ac:spMkLst>
            <pc:docMk/>
            <pc:sldMk cId="0" sldId="306"/>
            <ac:spMk id="30" creationId="{5001ED5F-1646-404D-0AEB-058137E164D5}"/>
          </ac:spMkLst>
        </pc:spChg>
        <pc:spChg chg="add mod">
          <ac:chgData name="Gabby Sleeper (FREEMIND SEATTLE LLC)" userId="f22aae98-c69e-439c-82a0-401457579c6b" providerId="ADAL" clId="{9FEC1BD0-41A0-43B7-A990-9FA959A8F3B9}" dt="2026-09-03T16:24:12.736" v="8"/>
          <ac:spMkLst>
            <pc:docMk/>
            <pc:sldMk cId="0" sldId="306"/>
            <ac:spMk id="31" creationId="{7A647585-25B3-9757-5A91-6D38305A0260}"/>
          </ac:spMkLst>
        </pc:spChg>
      </pc:sldChg>
      <pc:sldChg chg="addSp delSp modSp add mod">
        <pc:chgData name="Gabby Sleeper (FREEMIND SEATTLE LLC)" userId="f22aae98-c69e-439c-82a0-401457579c6b" providerId="ADAL" clId="{9FEC1BD0-41A0-43B7-A990-9FA959A8F3B9}" dt="2026-09-03T22:23:44.464" v="110" actId="478"/>
        <pc:sldMkLst>
          <pc:docMk/>
          <pc:sldMk cId="1480926708" sldId="335"/>
        </pc:sldMkLst>
        <pc:spChg chg="add del">
          <ac:chgData name="Gabby Sleeper (FREEMIND SEATTLE LLC)" userId="f22aae98-c69e-439c-82a0-401457579c6b" providerId="ADAL" clId="{9FEC1BD0-41A0-43B7-A990-9FA959A8F3B9}" dt="2026-09-03T22:19:57.640" v="76" actId="478"/>
          <ac:spMkLst>
            <pc:docMk/>
            <pc:sldMk cId="1480926708" sldId="335"/>
            <ac:spMk id="3" creationId="{E12C5330-1EB5-C693-6BD6-FA7AD4FE0115}"/>
          </ac:spMkLst>
        </pc:spChg>
        <pc:spChg chg="add del">
          <ac:chgData name="Gabby Sleeper (FREEMIND SEATTLE LLC)" userId="f22aae98-c69e-439c-82a0-401457579c6b" providerId="ADAL" clId="{9FEC1BD0-41A0-43B7-A990-9FA959A8F3B9}" dt="2026-09-03T22:20:32.849" v="82" actId="478"/>
          <ac:spMkLst>
            <pc:docMk/>
            <pc:sldMk cId="1480926708" sldId="335"/>
            <ac:spMk id="5" creationId="{D9AFE58F-1A32-D441-E9FE-D4DEDC4CFFC6}"/>
          </ac:spMkLst>
        </pc:spChg>
        <pc:spChg chg="add del">
          <ac:chgData name="Gabby Sleeper (FREEMIND SEATTLE LLC)" userId="f22aae98-c69e-439c-82a0-401457579c6b" providerId="ADAL" clId="{9FEC1BD0-41A0-43B7-A990-9FA959A8F3B9}" dt="2026-09-03T22:22:08.125" v="92" actId="478"/>
          <ac:spMkLst>
            <pc:docMk/>
            <pc:sldMk cId="1480926708" sldId="335"/>
            <ac:spMk id="7" creationId="{B7466C11-0300-84C5-A92D-3901D3092ECA}"/>
          </ac:spMkLst>
        </pc:spChg>
        <pc:spChg chg="mod">
          <ac:chgData name="Gabby Sleeper (FREEMIND SEATTLE LLC)" userId="f22aae98-c69e-439c-82a0-401457579c6b" providerId="ADAL" clId="{9FEC1BD0-41A0-43B7-A990-9FA959A8F3B9}" dt="2026-09-03T22:21:44.528" v="91" actId="255"/>
          <ac:spMkLst>
            <pc:docMk/>
            <pc:sldMk cId="1480926708" sldId="335"/>
            <ac:spMk id="9" creationId="{C51D97DB-0048-B96A-9849-87EB5D2AF378}"/>
          </ac:spMkLst>
        </pc:spChg>
        <pc:spChg chg="add del mod">
          <ac:chgData name="Gabby Sleeper (FREEMIND SEATTLE LLC)" userId="f22aae98-c69e-439c-82a0-401457579c6b" providerId="ADAL" clId="{9FEC1BD0-41A0-43B7-A990-9FA959A8F3B9}" dt="2026-09-03T22:23:44.464" v="110" actId="478"/>
          <ac:spMkLst>
            <pc:docMk/>
            <pc:sldMk cId="1480926708" sldId="335"/>
            <ac:spMk id="10" creationId="{147C234C-40C8-15A7-B342-F82757ED7FBD}"/>
          </ac:spMkLst>
        </pc:spChg>
        <pc:spChg chg="mod">
          <ac:chgData name="Gabby Sleeper (FREEMIND SEATTLE LLC)" userId="f22aae98-c69e-439c-82a0-401457579c6b" providerId="ADAL" clId="{9FEC1BD0-41A0-43B7-A990-9FA959A8F3B9}" dt="2026-09-03T22:20:22.895" v="81" actId="1076"/>
          <ac:spMkLst>
            <pc:docMk/>
            <pc:sldMk cId="1480926708" sldId="335"/>
            <ac:spMk id="19" creationId="{F75EF62D-3EB3-25AA-B38F-C7DB5A8FD01A}"/>
          </ac:spMkLst>
        </pc:spChg>
      </pc:sldChg>
      <pc:sldChg chg="modSp">
        <pc:chgData name="Gabby Sleeper (FREEMIND SEATTLE LLC)" userId="f22aae98-c69e-439c-82a0-401457579c6b" providerId="ADAL" clId="{9FEC1BD0-41A0-43B7-A990-9FA959A8F3B9}" dt="2026-09-03T20:49:24.036" v="22" actId="14826"/>
        <pc:sldMkLst>
          <pc:docMk/>
          <pc:sldMk cId="3122571897" sldId="2147482952"/>
        </pc:sldMkLst>
        <pc:picChg chg="mod">
          <ac:chgData name="Gabby Sleeper (FREEMIND SEATTLE LLC)" userId="f22aae98-c69e-439c-82a0-401457579c6b" providerId="ADAL" clId="{9FEC1BD0-41A0-43B7-A990-9FA959A8F3B9}" dt="2026-09-03T20:49:24.036" v="22" actId="14826"/>
          <ac:picMkLst>
            <pc:docMk/>
            <pc:sldMk cId="3122571897" sldId="2147482952"/>
            <ac:picMk id="6" creationId="{1A131B08-0E86-509B-CE6C-B18974AC8327}"/>
          </ac:picMkLst>
        </pc:picChg>
      </pc:sldChg>
      <pc:sldChg chg="addSp modSp">
        <pc:chgData name="Gabby Sleeper (FREEMIND SEATTLE LLC)" userId="f22aae98-c69e-439c-82a0-401457579c6b" providerId="ADAL" clId="{9FEC1BD0-41A0-43B7-A990-9FA959A8F3B9}" dt="2026-09-03T16:31:37.859" v="15"/>
        <pc:sldMkLst>
          <pc:docMk/>
          <pc:sldMk cId="2203543846" sldId="2147482956"/>
        </pc:sldMkLst>
        <pc:spChg chg="add mod">
          <ac:chgData name="Gabby Sleeper (FREEMIND SEATTLE LLC)" userId="f22aae98-c69e-439c-82a0-401457579c6b" providerId="ADAL" clId="{9FEC1BD0-41A0-43B7-A990-9FA959A8F3B9}" dt="2026-09-03T16:26:05.932" v="9" actId="767"/>
          <ac:spMkLst>
            <pc:docMk/>
            <pc:sldMk cId="2203543846" sldId="2147482956"/>
            <ac:spMk id="5" creationId="{E2FA7257-2383-AF10-A09A-C3A53EDED02D}"/>
          </ac:spMkLst>
        </pc:spChg>
        <pc:spChg chg="mod">
          <ac:chgData name="Gabby Sleeper (FREEMIND SEATTLE LLC)" userId="f22aae98-c69e-439c-82a0-401457579c6b" providerId="ADAL" clId="{9FEC1BD0-41A0-43B7-A990-9FA959A8F3B9}" dt="2026-09-03T16:30:54.141" v="13"/>
          <ac:spMkLst>
            <pc:docMk/>
            <pc:sldMk cId="2203543846" sldId="2147482956"/>
            <ac:spMk id="20" creationId="{79EE2429-A663-2434-AA1F-F19D4AED071F}"/>
          </ac:spMkLst>
        </pc:spChg>
        <pc:spChg chg="mod">
          <ac:chgData name="Gabby Sleeper (FREEMIND SEATTLE LLC)" userId="f22aae98-c69e-439c-82a0-401457579c6b" providerId="ADAL" clId="{9FEC1BD0-41A0-43B7-A990-9FA959A8F3B9}" dt="2026-09-03T16:31:18.106" v="14"/>
          <ac:spMkLst>
            <pc:docMk/>
            <pc:sldMk cId="2203543846" sldId="2147482956"/>
            <ac:spMk id="22" creationId="{8EFA182E-1E72-ED66-11B4-5DEB4FC6EB17}"/>
          </ac:spMkLst>
        </pc:spChg>
        <pc:spChg chg="mod">
          <ac:chgData name="Gabby Sleeper (FREEMIND SEATTLE LLC)" userId="f22aae98-c69e-439c-82a0-401457579c6b" providerId="ADAL" clId="{9FEC1BD0-41A0-43B7-A990-9FA959A8F3B9}" dt="2026-09-03T16:31:37.859" v="15"/>
          <ac:spMkLst>
            <pc:docMk/>
            <pc:sldMk cId="2203543846" sldId="2147482956"/>
            <ac:spMk id="24" creationId="{4386F57C-B19C-A671-44B0-0339F485F81B}"/>
          </ac:spMkLst>
        </pc:spChg>
        <pc:spChg chg="mod">
          <ac:chgData name="Gabby Sleeper (FREEMIND SEATTLE LLC)" userId="f22aae98-c69e-439c-82a0-401457579c6b" providerId="ADAL" clId="{9FEC1BD0-41A0-43B7-A990-9FA959A8F3B9}" dt="2026-09-03T16:29:53.827" v="11"/>
          <ac:spMkLst>
            <pc:docMk/>
            <pc:sldMk cId="2203543846" sldId="2147482956"/>
            <ac:spMk id="29" creationId="{C99136C2-E7AC-3FAC-E57C-F3E380C29633}"/>
          </ac:spMkLst>
        </pc:spChg>
        <pc:spChg chg="mod">
          <ac:chgData name="Gabby Sleeper (FREEMIND SEATTLE LLC)" userId="f22aae98-c69e-439c-82a0-401457579c6b" providerId="ADAL" clId="{9FEC1BD0-41A0-43B7-A990-9FA959A8F3B9}" dt="2026-09-03T16:30:21.059" v="12"/>
          <ac:spMkLst>
            <pc:docMk/>
            <pc:sldMk cId="2203543846" sldId="2147482956"/>
            <ac:spMk id="31" creationId="{F1966C69-0CC5-89EE-A37A-C3580E5DACD7}"/>
          </ac:spMkLst>
        </pc:spChg>
      </pc:sldChg>
      <pc:sldChg chg="add">
        <pc:chgData name="Gabby Sleeper (FREEMIND SEATTLE LLC)" userId="f22aae98-c69e-439c-82a0-401457579c6b" providerId="ADAL" clId="{9FEC1BD0-41A0-43B7-A990-9FA959A8F3B9}" dt="2026-09-03T16:38:30.686" v="21"/>
        <pc:sldMkLst>
          <pc:docMk/>
          <pc:sldMk cId="4192612476" sldId="2147482957"/>
        </pc:sldMkLst>
      </pc:sldChg>
      <pc:sldMasterChg chg="setBg modSldLayout">
        <pc:chgData name="Gabby Sleeper (FREEMIND SEATTLE LLC)" userId="f22aae98-c69e-439c-82a0-401457579c6b" providerId="ADAL" clId="{9FEC1BD0-41A0-43B7-A990-9FA959A8F3B9}" dt="2026-09-03T20:57:49.865" v="36"/>
        <pc:sldMasterMkLst>
          <pc:docMk/>
          <pc:sldMasterMk cId="2762812104" sldId="2147485680"/>
        </pc:sldMasterMkLst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2560672751" sldId="2147485613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1882875426" sldId="2147485614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1559801856" sldId="2147485615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919896487" sldId="2147485616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2497725496" sldId="2147485617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2338185374" sldId="2147485618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764474851" sldId="2147485619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2702903539" sldId="2147485620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2166155109" sldId="2147485621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411325825" sldId="2147485622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244314667" sldId="2147485623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2758032310" sldId="2147485624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1033152043" sldId="2147485625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153332548" sldId="2147485626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198809675" sldId="2147485627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763396446" sldId="2147485628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993913575" sldId="2147485629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2465617377" sldId="2147485630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1301107980" sldId="2147485631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609328560" sldId="2147485632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1853353039" sldId="2147485633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722749550" sldId="2147485634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560878389" sldId="2147485635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92730580" sldId="2147485636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1174084721" sldId="2147485637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660699677" sldId="2147485638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107963596" sldId="2147485639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1394993807" sldId="2147485640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121432831" sldId="2147485641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981957250" sldId="2147485642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786294280" sldId="2147485643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370894203" sldId="2147485644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287248774" sldId="2147485645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1818163748" sldId="2147485646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2127179422" sldId="2147485666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1424369310" sldId="2147485667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2527078335" sldId="2147485668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807824799" sldId="2147485669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1539101970" sldId="2147485670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613482726" sldId="2147485672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157806083" sldId="2147485673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169879336" sldId="2147485674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3913252445" sldId="2147485675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547682517" sldId="2147485676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927228780" sldId="2147485677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12"/>
            <pc:sldLayoutMk cId="1394302041" sldId="2147485679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4200012733" sldId="2147485681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1706624531" sldId="2147485682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2658589667" sldId="2147485683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1026750535" sldId="2147485684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1456602770" sldId="2147485685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2402653908" sldId="2147485686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2402767425" sldId="2147485687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4255451574" sldId="2147485688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4234439453" sldId="2147485689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3297432002" sldId="2147485690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1384103691" sldId="2147485691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2860237994" sldId="2147485692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2564816506" sldId="2147485693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1963628523" sldId="2147485694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149512358" sldId="2147485695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1893580851" sldId="2147485696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1590885258" sldId="2147485697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2960350703" sldId="2147485698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1400018522" sldId="2147485699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3669065079" sldId="2147485700"/>
          </pc:sldLayoutMkLst>
        </pc:sldLayoutChg>
        <pc:sldLayoutChg chg="setBg">
          <pc:chgData name="Gabby Sleeper (FREEMIND SEATTLE LLC)" userId="f22aae98-c69e-439c-82a0-401457579c6b" providerId="ADAL" clId="{9FEC1BD0-41A0-43B7-A990-9FA959A8F3B9}" dt="2026-09-03T20:57:49.865" v="36"/>
          <pc:sldLayoutMkLst>
            <pc:docMk/>
            <pc:sldMasterMk cId="2762812104" sldId="2147485680"/>
            <pc:sldLayoutMk cId="233218439" sldId="2147485701"/>
          </pc:sldLayoutMkLst>
        </pc:sldLayoutChg>
      </pc:sldMasterChg>
    </pc:docChg>
  </pc:docChgLst>
  <pc:docChgLst>
    <pc:chgData name="Moira vandenAkker" userId="6aa93def-e0c1-460d-a8f7-033c509f9939" providerId="ADAL" clId="{9F2B08A4-8874-4573-8ED8-1CB9F52D0A00}"/>
    <pc:docChg chg="custSel modSld addMainMaster delMainMaster modMainMaster">
      <pc:chgData name="Moira vandenAkker" userId="6aa93def-e0c1-460d-a8f7-033c509f9939" providerId="ADAL" clId="{9F2B08A4-8874-4573-8ED8-1CB9F52D0A00}" dt="2026-09-08T16:31:02.774" v="48" actId="26606"/>
      <pc:docMkLst>
        <pc:docMk/>
      </pc:docMkLst>
      <pc:sldChg chg="addSp delSp modSp mod modClrScheme chgLayout">
        <pc:chgData name="Moira vandenAkker" userId="6aa93def-e0c1-460d-a8f7-033c509f9939" providerId="ADAL" clId="{9F2B08A4-8874-4573-8ED8-1CB9F52D0A00}" dt="2026-09-08T16:31:02.774" v="48" actId="26606"/>
        <pc:sldMkLst>
          <pc:docMk/>
          <pc:sldMk cId="0" sldId="289"/>
        </pc:sldMkLst>
        <pc:spChg chg="add del 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0" sldId="289"/>
            <ac:spMk id="2" creationId="{89D29C12-9F65-AB76-008C-58E6386A5FE3}"/>
          </ac:spMkLst>
        </pc:spChg>
        <pc:spChg chg="mod">
          <ac:chgData name="Moira vandenAkker" userId="6aa93def-e0c1-460d-a8f7-033c509f9939" providerId="ADAL" clId="{9F2B08A4-8874-4573-8ED8-1CB9F52D0A00}" dt="2026-09-08T16:31:02.774" v="48" actId="26606"/>
          <ac:spMkLst>
            <pc:docMk/>
            <pc:sldMk cId="0" sldId="289"/>
            <ac:spMk id="10" creationId="{EF7BC95F-1AE3-6DFC-D168-369700A2F33D}"/>
          </ac:spMkLst>
        </pc:spChg>
        <pc:spChg chg="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0" sldId="289"/>
            <ac:spMk id="11" creationId="{ACC8EDF5-0BB0-86F8-4D9A-A5A976A4A593}"/>
          </ac:spMkLst>
        </pc:spChg>
        <pc:picChg chg="mod">
          <ac:chgData name="Moira vandenAkker" userId="6aa93def-e0c1-460d-a8f7-033c509f9939" providerId="ADAL" clId="{9F2B08A4-8874-4573-8ED8-1CB9F52D0A00}" dt="2026-09-08T16:21:49.243" v="1" actId="962"/>
          <ac:picMkLst>
            <pc:docMk/>
            <pc:sldMk cId="0" sldId="289"/>
            <ac:picMk id="12" creationId="{217A632C-1484-31C4-B2E2-E322B847FECA}"/>
          </ac:picMkLst>
        </pc:picChg>
      </pc:sldChg>
      <pc:sldChg chg="modSp mod modClrScheme chgLayout">
        <pc:chgData name="Moira vandenAkker" userId="6aa93def-e0c1-460d-a8f7-033c509f9939" providerId="ADAL" clId="{9F2B08A4-8874-4573-8ED8-1CB9F52D0A00}" dt="2026-09-08T16:31:02.774" v="48" actId="26606"/>
        <pc:sldMkLst>
          <pc:docMk/>
          <pc:sldMk cId="0" sldId="292"/>
        </pc:sldMkLst>
        <pc:spChg chg="mod">
          <ac:chgData name="Moira vandenAkker" userId="6aa93def-e0c1-460d-a8f7-033c509f9939" providerId="ADAL" clId="{9F2B08A4-8874-4573-8ED8-1CB9F52D0A00}" dt="2026-09-08T16:31:02.774" v="48" actId="26606"/>
          <ac:spMkLst>
            <pc:docMk/>
            <pc:sldMk cId="0" sldId="292"/>
            <ac:spMk id="3" creationId="{1B918110-6CED-60AC-181B-64BF6862C022}"/>
          </ac:spMkLst>
        </pc:spChg>
        <pc:spChg chg="mod">
          <ac:chgData name="Moira vandenAkker" userId="6aa93def-e0c1-460d-a8f7-033c509f9939" providerId="ADAL" clId="{9F2B08A4-8874-4573-8ED8-1CB9F52D0A00}" dt="2026-09-08T16:31:02.774" v="48" actId="26606"/>
          <ac:spMkLst>
            <pc:docMk/>
            <pc:sldMk cId="0" sldId="292"/>
            <ac:spMk id="4" creationId="{B19D0597-4F7E-C061-AB1E-72E669AB3D5B}"/>
          </ac:spMkLst>
        </pc:spChg>
        <pc:spChg chg="mod">
          <ac:chgData name="Moira vandenAkker" userId="6aa93def-e0c1-460d-a8f7-033c509f9939" providerId="ADAL" clId="{9F2B08A4-8874-4573-8ED8-1CB9F52D0A00}" dt="2026-09-08T16:31:02.774" v="48" actId="26606"/>
          <ac:spMkLst>
            <pc:docMk/>
            <pc:sldMk cId="0" sldId="292"/>
            <ac:spMk id="6" creationId="{4983CDEE-4805-4029-A98F-D85666F46924}"/>
          </ac:spMkLst>
        </pc:spChg>
        <pc:spChg chg="mod">
          <ac:chgData name="Moira vandenAkker" userId="6aa93def-e0c1-460d-a8f7-033c509f9939" providerId="ADAL" clId="{9F2B08A4-8874-4573-8ED8-1CB9F52D0A00}" dt="2026-09-08T16:31:02.774" v="48" actId="26606"/>
          <ac:spMkLst>
            <pc:docMk/>
            <pc:sldMk cId="0" sldId="292"/>
            <ac:spMk id="7" creationId="{66B6B8A7-795A-6F2E-FE87-DBE53A2E3623}"/>
          </ac:spMkLst>
        </pc:spChg>
        <pc:spChg chg="mod">
          <ac:chgData name="Moira vandenAkker" userId="6aa93def-e0c1-460d-a8f7-033c509f9939" providerId="ADAL" clId="{9F2B08A4-8874-4573-8ED8-1CB9F52D0A00}" dt="2026-09-08T16:31:02.774" v="48" actId="26606"/>
          <ac:spMkLst>
            <pc:docMk/>
            <pc:sldMk cId="0" sldId="292"/>
            <ac:spMk id="8" creationId="{2948C397-79D0-AE79-3D95-D081F0ED5FD7}"/>
          </ac:spMkLst>
        </pc:spChg>
        <pc:spChg chg="mod">
          <ac:chgData name="Moira vandenAkker" userId="6aa93def-e0c1-460d-a8f7-033c509f9939" providerId="ADAL" clId="{9F2B08A4-8874-4573-8ED8-1CB9F52D0A00}" dt="2026-09-08T16:31:02.774" v="48" actId="26606"/>
          <ac:spMkLst>
            <pc:docMk/>
            <pc:sldMk cId="0" sldId="292"/>
            <ac:spMk id="9" creationId="{2719AD89-3EB0-46CA-D741-E2C7D6C93631}"/>
          </ac:spMkLst>
        </pc:spChg>
        <pc:spChg chg="mod">
          <ac:chgData name="Moira vandenAkker" userId="6aa93def-e0c1-460d-a8f7-033c509f9939" providerId="ADAL" clId="{9F2B08A4-8874-4573-8ED8-1CB9F52D0A00}" dt="2026-09-08T16:31:02.774" v="48" actId="26606"/>
          <ac:spMkLst>
            <pc:docMk/>
            <pc:sldMk cId="0" sldId="292"/>
            <ac:spMk id="10" creationId="{A180DE26-1270-830E-2BB9-0A057A6D4245}"/>
          </ac:spMkLst>
        </pc:spChg>
        <pc:spChg chg="mod">
          <ac:chgData name="Moira vandenAkker" userId="6aa93def-e0c1-460d-a8f7-033c509f9939" providerId="ADAL" clId="{9F2B08A4-8874-4573-8ED8-1CB9F52D0A00}" dt="2026-09-08T16:31:02.774" v="48" actId="26606"/>
          <ac:spMkLst>
            <pc:docMk/>
            <pc:sldMk cId="0" sldId="292"/>
            <ac:spMk id="11" creationId="{56937D96-4C74-9535-828F-EAE20018249B}"/>
          </ac:spMkLst>
        </pc:spChg>
      </pc:sldChg>
      <pc:sldChg chg="modSp mod modClrScheme chgLayout">
        <pc:chgData name="Moira vandenAkker" userId="6aa93def-e0c1-460d-a8f7-033c509f9939" providerId="ADAL" clId="{9F2B08A4-8874-4573-8ED8-1CB9F52D0A00}" dt="2026-09-08T16:31:02.774" v="48" actId="26606"/>
        <pc:sldMkLst>
          <pc:docMk/>
          <pc:sldMk cId="0" sldId="296"/>
        </pc:sldMkLst>
        <pc:spChg chg="mod">
          <ac:chgData name="Moira vandenAkker" userId="6aa93def-e0c1-460d-a8f7-033c509f9939" providerId="ADAL" clId="{9F2B08A4-8874-4573-8ED8-1CB9F52D0A00}" dt="2026-09-08T16:31:02.774" v="48" actId="26606"/>
          <ac:spMkLst>
            <pc:docMk/>
            <pc:sldMk cId="0" sldId="296"/>
            <ac:spMk id="10" creationId="{4FA0976B-9538-5301-9866-117163F4331D}"/>
          </ac:spMkLst>
        </pc:spChg>
        <pc:cxnChg chg="mod">
          <ac:chgData name="Moira vandenAkker" userId="6aa93def-e0c1-460d-a8f7-033c509f9939" providerId="ADAL" clId="{9F2B08A4-8874-4573-8ED8-1CB9F52D0A00}" dt="2026-09-08T16:24:53.001" v="12" actId="962"/>
          <ac:cxnSpMkLst>
            <pc:docMk/>
            <pc:sldMk cId="0" sldId="296"/>
            <ac:cxnSpMk id="12" creationId="{5986CBA9-490D-4D27-5398-B2EDB4AA7900}"/>
          </ac:cxnSpMkLst>
        </pc:cxnChg>
      </pc:sldChg>
      <pc:sldChg chg="modSp mod">
        <pc:chgData name="Moira vandenAkker" userId="6aa93def-e0c1-460d-a8f7-033c509f9939" providerId="ADAL" clId="{9F2B08A4-8874-4573-8ED8-1CB9F52D0A00}" dt="2026-09-08T16:30:11.249" v="42" actId="26606"/>
        <pc:sldMkLst>
          <pc:docMk/>
          <pc:sldMk cId="0" sldId="303"/>
        </pc:sldMkLst>
        <pc:spChg chg="or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0" sldId="303"/>
            <ac:spMk id="4" creationId="{D8190FC1-59C0-3BB4-FE66-B2A2DF72FA18}"/>
          </ac:spMkLst>
        </pc:spChg>
      </pc:sldChg>
      <pc:sldChg chg="modSp mod modClrScheme chgLayout">
        <pc:chgData name="Moira vandenAkker" userId="6aa93def-e0c1-460d-a8f7-033c509f9939" providerId="ADAL" clId="{9F2B08A4-8874-4573-8ED8-1CB9F52D0A00}" dt="2026-09-08T16:31:02.774" v="48" actId="26606"/>
        <pc:sldMkLst>
          <pc:docMk/>
          <pc:sldMk cId="0" sldId="306"/>
        </pc:sldMkLst>
        <pc:spChg chg="mod">
          <ac:chgData name="Moira vandenAkker" userId="6aa93def-e0c1-460d-a8f7-033c509f9939" providerId="ADAL" clId="{9F2B08A4-8874-4573-8ED8-1CB9F52D0A00}" dt="2026-09-08T16:22:39.302" v="11" actId="962"/>
          <ac:spMkLst>
            <pc:docMk/>
            <pc:sldMk cId="0" sldId="306"/>
            <ac:spMk id="3" creationId="{44DAF003-441B-4A58-7EB0-693B2B1D2B56}"/>
          </ac:spMkLst>
        </pc:spChg>
        <pc:spChg chg="mod">
          <ac:chgData name="Moira vandenAkker" userId="6aa93def-e0c1-460d-a8f7-033c509f9939" providerId="ADAL" clId="{9F2B08A4-8874-4573-8ED8-1CB9F52D0A00}" dt="2026-09-08T16:31:02.774" v="48" actId="26606"/>
          <ac:spMkLst>
            <pc:docMk/>
            <pc:sldMk cId="0" sldId="306"/>
            <ac:spMk id="18" creationId="{5A392A47-575A-13BC-94AF-7D8BC938C6BA}"/>
          </ac:spMkLst>
        </pc:spChg>
        <pc:spChg chg="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0" sldId="306"/>
            <ac:spMk id="19" creationId="{8D13627B-F50B-42E1-20E9-AD5E173EF719}"/>
          </ac:spMkLst>
        </pc:spChg>
        <pc:spChg chg="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0" sldId="306"/>
            <ac:spMk id="20" creationId="{2BD5A7E8-DC55-9DAB-F66E-A442079645ED}"/>
          </ac:spMkLst>
        </pc:spChg>
        <pc:spChg chg="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0" sldId="306"/>
            <ac:spMk id="21" creationId="{2DE73EB1-3382-BC93-ACF6-52B094A248F5}"/>
          </ac:spMkLst>
        </pc:spChg>
        <pc:spChg chg="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0" sldId="306"/>
            <ac:spMk id="22" creationId="{15A917CA-C3A2-2F25-429E-A82BC47A8EF2}"/>
          </ac:spMkLst>
        </pc:spChg>
        <pc:spChg chg="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0" sldId="306"/>
            <ac:spMk id="23" creationId="{CD390129-7DA8-8390-12E7-59641E83DE36}"/>
          </ac:spMkLst>
        </pc:spChg>
        <pc:spChg chg="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0" sldId="306"/>
            <ac:spMk id="24" creationId="{38D3497C-209F-43F3-3372-8E533F51437B}"/>
          </ac:spMkLst>
        </pc:spChg>
        <pc:spChg chg="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0" sldId="306"/>
            <ac:spMk id="29" creationId="{AC83265D-BC9F-23B8-5744-137D0784200A}"/>
          </ac:spMkLst>
        </pc:spChg>
        <pc:spChg chg="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0" sldId="306"/>
            <ac:spMk id="30" creationId="{5001ED5F-1646-404D-0AEB-058137E164D5}"/>
          </ac:spMkLst>
        </pc:spChg>
        <pc:spChg chg="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0" sldId="306"/>
            <ac:spMk id="31" creationId="{7A647585-25B3-9757-5A91-6D38305A0260}"/>
          </ac:spMkLst>
        </pc:spChg>
      </pc:sldChg>
      <pc:sldChg chg="addSp delSp modSp mod modClrScheme chgLayout">
        <pc:chgData name="Moira vandenAkker" userId="6aa93def-e0c1-460d-a8f7-033c509f9939" providerId="ADAL" clId="{9F2B08A4-8874-4573-8ED8-1CB9F52D0A00}" dt="2026-09-08T16:31:02.774" v="48" actId="26606"/>
        <pc:sldMkLst>
          <pc:docMk/>
          <pc:sldMk cId="1480926708" sldId="335"/>
        </pc:sldMkLst>
        <pc:spChg chg="add del 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1480926708" sldId="335"/>
            <ac:spMk id="2" creationId="{985D1FE7-7688-B029-B52E-427C5E9009A4}"/>
          </ac:spMkLst>
        </pc:spChg>
        <pc:spChg chg="or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1480926708" sldId="335"/>
            <ac:spMk id="13" creationId="{762B195C-3E38-8F29-3A7A-A616CAD1881D}"/>
          </ac:spMkLst>
        </pc:spChg>
        <pc:spChg chg="or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1480926708" sldId="335"/>
            <ac:spMk id="15" creationId="{7D336383-57FB-24D3-1C99-76E7371F0842}"/>
          </ac:spMkLst>
        </pc:spChg>
        <pc:spChg chg="or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1480926708" sldId="335"/>
            <ac:spMk id="17" creationId="{EB2D3E90-700C-8AD4-9186-4F014E104375}"/>
          </ac:spMkLst>
        </pc:spChg>
        <pc:spChg chg="mod ord">
          <ac:chgData name="Moira vandenAkker" userId="6aa93def-e0c1-460d-a8f7-033c509f9939" providerId="ADAL" clId="{9F2B08A4-8874-4573-8ED8-1CB9F52D0A00}" dt="2026-09-08T16:31:02.774" v="48" actId="26606"/>
          <ac:spMkLst>
            <pc:docMk/>
            <pc:sldMk cId="1480926708" sldId="335"/>
            <ac:spMk id="19" creationId="{F75EF62D-3EB3-25AA-B38F-C7DB5A8FD01A}"/>
          </ac:spMkLst>
        </pc:spChg>
      </pc:sldChg>
      <pc:sldChg chg="modSp mod">
        <pc:chgData name="Moira vandenAkker" userId="6aa93def-e0c1-460d-a8f7-033c509f9939" providerId="ADAL" clId="{9F2B08A4-8874-4573-8ED8-1CB9F52D0A00}" dt="2026-09-08T16:30:11.249" v="42" actId="26606"/>
        <pc:sldMkLst>
          <pc:docMk/>
          <pc:sldMk cId="4068615305" sldId="338"/>
        </pc:sldMkLst>
        <pc:spChg chg="or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4068615305" sldId="338"/>
            <ac:spMk id="8" creationId="{5CEB4B2A-7D83-A8C7-D1DB-A8BCE7C58F98}"/>
          </ac:spMkLst>
        </pc:spChg>
      </pc:sldChg>
      <pc:sldChg chg="modSp mod modClrScheme chgLayout">
        <pc:chgData name="Moira vandenAkker" userId="6aa93def-e0c1-460d-a8f7-033c509f9939" providerId="ADAL" clId="{9F2B08A4-8874-4573-8ED8-1CB9F52D0A00}" dt="2026-09-08T16:31:02.774" v="48" actId="26606"/>
        <pc:sldMkLst>
          <pc:docMk/>
          <pc:sldMk cId="2203543846" sldId="2147482956"/>
        </pc:sldMkLst>
        <pc:spChg chg="mod">
          <ac:chgData name="Moira vandenAkker" userId="6aa93def-e0c1-460d-a8f7-033c509f9939" providerId="ADAL" clId="{9F2B08A4-8874-4573-8ED8-1CB9F52D0A00}" dt="2026-09-08T16:22:21.405" v="9" actId="962"/>
          <ac:spMkLst>
            <pc:docMk/>
            <pc:sldMk cId="2203543846" sldId="2147482956"/>
            <ac:spMk id="3" creationId="{A1C043DA-D9EA-0993-1642-2A2F88870E31}"/>
          </ac:spMkLst>
        </pc:spChg>
        <pc:spChg chg="mod">
          <ac:chgData name="Moira vandenAkker" userId="6aa93def-e0c1-460d-a8f7-033c509f9939" providerId="ADAL" clId="{9F2B08A4-8874-4573-8ED8-1CB9F52D0A00}" dt="2026-09-08T16:31:02.774" v="48" actId="26606"/>
          <ac:spMkLst>
            <pc:docMk/>
            <pc:sldMk cId="2203543846" sldId="2147482956"/>
            <ac:spMk id="18" creationId="{F2B850D4-8484-FD72-1B84-29C80E7F13F6}"/>
          </ac:spMkLst>
        </pc:spChg>
        <pc:spChg chg="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2203543846" sldId="2147482956"/>
            <ac:spMk id="22" creationId="{8EFA182E-1E72-ED66-11B4-5DEB4FC6EB17}"/>
          </ac:spMkLst>
        </pc:spChg>
        <pc:spChg chg="mod">
          <ac:chgData name="Moira vandenAkker" userId="6aa93def-e0c1-460d-a8f7-033c509f9939" providerId="ADAL" clId="{9F2B08A4-8874-4573-8ED8-1CB9F52D0A00}" dt="2026-09-08T16:30:11.480" v="43" actId="27636"/>
          <ac:spMkLst>
            <pc:docMk/>
            <pc:sldMk cId="2203543846" sldId="2147482956"/>
            <ac:spMk id="24" creationId="{4386F57C-B19C-A671-44B0-0339F485F81B}"/>
          </ac:spMkLst>
        </pc:spChg>
        <pc:spChg chg="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2203543846" sldId="2147482956"/>
            <ac:spMk id="28" creationId="{0AAB9BE0-E3EC-B3AB-5285-F4E3626B62E1}"/>
          </ac:spMkLst>
        </pc:spChg>
        <pc:spChg chg="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2203543846" sldId="2147482956"/>
            <ac:spMk id="29" creationId="{C99136C2-E7AC-3FAC-E57C-F3E380C29633}"/>
          </ac:spMkLst>
        </pc:spChg>
        <pc:spChg chg="mod">
          <ac:chgData name="Moira vandenAkker" userId="6aa93def-e0c1-460d-a8f7-033c509f9939" providerId="ADAL" clId="{9F2B08A4-8874-4573-8ED8-1CB9F52D0A00}" dt="2026-09-08T16:30:11.249" v="42" actId="26606"/>
          <ac:spMkLst>
            <pc:docMk/>
            <pc:sldMk cId="2203543846" sldId="2147482956"/>
            <ac:spMk id="30" creationId="{3D936263-BDC6-4995-2936-2A8904A2BA40}"/>
          </ac:spMkLst>
        </pc:spChg>
        <pc:spChg chg="mod">
          <ac:chgData name="Moira vandenAkker" userId="6aa93def-e0c1-460d-a8f7-033c509f9939" providerId="ADAL" clId="{9F2B08A4-8874-4573-8ED8-1CB9F52D0A00}" dt="2026-09-08T16:30:11.499" v="44" actId="27636"/>
          <ac:spMkLst>
            <pc:docMk/>
            <pc:sldMk cId="2203543846" sldId="2147482956"/>
            <ac:spMk id="31" creationId="{F1966C69-0CC5-89EE-A37A-C3580E5DACD7}"/>
          </ac:spMkLst>
        </pc:spChg>
      </pc:sldChg>
      <pc:sldMasterChg chg="add addSldLayout delSldLayout modSldLayout sldLayoutOrd">
        <pc:chgData name="Moira vandenAkker" userId="6aa93def-e0c1-460d-a8f7-033c509f9939" providerId="ADAL" clId="{9F2B08A4-8874-4573-8ED8-1CB9F52D0A00}" dt="2026-09-08T16:31:02.774" v="48" actId="26606"/>
        <pc:sldMasterMkLst>
          <pc:docMk/>
          <pc:sldMasterMk cId="2762812104" sldId="2147485612"/>
        </pc:sldMasterMkLst>
        <pc:sldLayoutChg chg="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560672751" sldId="2147485613"/>
          </pc:sldLayoutMkLst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882875426" sldId="2147485614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82875426" sldId="2147485614"/>
              <ac:spMk id="4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82875426" sldId="2147485614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82875426" sldId="2147485614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82875426" sldId="2147485614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82875426" sldId="2147485614"/>
              <ac:spMk id="26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559801856" sldId="2147485615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59801856" sldId="2147485615"/>
              <ac:spMk id="4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59801856" sldId="2147485615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919896487" sldId="2147485616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19896487" sldId="2147485616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19896487" sldId="2147485616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19896487" sldId="2147485616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497725496" sldId="2147485617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97725496" sldId="2147485617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97725496" sldId="2147485617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97725496" sldId="2147485617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338185374" sldId="2147485618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338185374" sldId="2147485618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338185374" sldId="2147485618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338185374" sldId="2147485618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764474851" sldId="2147485619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764474851" sldId="2147485619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764474851" sldId="2147485619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764474851" sldId="2147485619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764474851" sldId="2147485619"/>
              <ac:spMk id="8" creationId="{F8A6DA68-1784-8C30-EDB9-B7589C1C965E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702903539" sldId="2147485620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702903539" sldId="2147485620"/>
              <ac:spMk id="4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702903539" sldId="2147485620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702903539" sldId="2147485620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702903539" sldId="2147485620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702903539" sldId="2147485620"/>
              <ac:spMk id="26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166155109" sldId="2147485621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166155109" sldId="2147485621"/>
              <ac:spMk id="2" creationId="{314E39FA-F00D-A1E1-5B84-1155168F4465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166155109" sldId="2147485621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166155109" sldId="2147485621"/>
              <ac:spMk id="6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411325825" sldId="2147485622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411325825" sldId="2147485622"/>
              <ac:spMk id="2" creationId="{DACF6B41-786D-F6E5-7D2C-E275C2434F3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411325825" sldId="2147485622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411325825" sldId="2147485622"/>
              <ac:spMk id="6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244314667" sldId="2147485623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244314667" sldId="2147485623"/>
              <ac:spMk id="2" creationId="{6640EB9E-0E60-6E86-6063-442BF1AB562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244314667" sldId="2147485623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244314667" sldId="2147485623"/>
              <ac:spMk id="6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758032310" sldId="2147485624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758032310" sldId="2147485624"/>
              <ac:spMk id="2" creationId="{C2A980CD-E3DE-9661-A727-1F1E67599DCB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758032310" sldId="2147485624"/>
              <ac:spMk id="3" creationId="{6B894982-8835-0289-57CA-B4CA5EC20C3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758032310" sldId="2147485624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033152043" sldId="2147485625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33152043" sldId="2147485625"/>
              <ac:spMk id="2" creationId="{D950610B-479E-B8A6-7E34-A15A46C51C24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33152043" sldId="2147485625"/>
              <ac:spMk id="3" creationId="{18BB99DF-122D-BC8C-B92C-81DE42591267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33152043" sldId="2147485625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53332548" sldId="2147485626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3332548" sldId="2147485626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3332548" sldId="2147485626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3332548" sldId="2147485626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198809675" sldId="2147485627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98809675" sldId="2147485627"/>
              <ac:spMk id="2" creationId="{1A502D3E-0D8F-C9B7-60A3-94DCEFC2A863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98809675" sldId="2147485627"/>
              <ac:spMk id="3" creationId="{7A295AF1-4864-EDFD-FC66-44AA60524D13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98809675" sldId="2147485627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763396446" sldId="2147485628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763396446" sldId="2147485628"/>
              <ac:spMk id="2" creationId="{20D64026-033E-6A0F-5172-47602DBE8003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763396446" sldId="2147485628"/>
              <ac:spMk id="3" creationId="{9D2F5685-5517-279B-C55D-58308B8805F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763396446" sldId="2147485628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993913575" sldId="2147485629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93913575" sldId="2147485629"/>
              <ac:spMk id="2" creationId="{764DCA78-8462-658D-7B01-17F676E16F4E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93913575" sldId="2147485629"/>
              <ac:spMk id="3" creationId="{BC3D7E7F-4DB7-8EE3-B447-438D435DE75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93913575" sldId="2147485629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465617377" sldId="2147485630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65617377" sldId="2147485630"/>
              <ac:spMk id="4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65617377" sldId="2147485630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65617377" sldId="2147485630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65617377" sldId="2147485630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65617377" sldId="2147485630"/>
              <ac:spMk id="26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301107980" sldId="2147485631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01107980" sldId="2147485631"/>
              <ac:spMk id="2" creationId="{0E8BFC81-3018-DED8-3E40-42A76904AC7B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01107980" sldId="2147485631"/>
              <ac:spMk id="5" creationId="{412CCF99-5C0F-4612-387E-39E852FCAD12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01107980" sldId="2147485631"/>
              <ac:spMk id="6" creationId="{5CD7A1AE-F38D-A990-86C1-6DD42F31529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01107980" sldId="2147485631"/>
              <ac:spMk id="7" creationId="{DCB6FEE0-3FED-F645-C112-58E6839AE1E4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609328560" sldId="2147485632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609328560" sldId="2147485632"/>
              <ac:spMk id="2" creationId="{0E8BFC81-3018-DED8-3E40-42A76904AC7B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609328560" sldId="2147485632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609328560" sldId="2147485632"/>
              <ac:spMk id="4" creationId="{A2FB53D8-6963-06F3-112E-EE66F3AB7EE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609328560" sldId="2147485632"/>
              <ac:spMk id="6" creationId="{38010F24-A3F5-8A7E-2652-EC5317D1DE24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853353039" sldId="2147485633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53353039" sldId="2147485633"/>
              <ac:spMk id="2" creationId="{0E8BFC81-3018-DED8-3E40-42A76904AC7B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53353039" sldId="2147485633"/>
              <ac:spMk id="5" creationId="{5A9FC258-2F86-D7B4-F983-43FA49E6B1C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53353039" sldId="2147485633"/>
              <ac:spMk id="6" creationId="{2DF82DF2-7A06-AB3B-130C-6E869095842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53353039" sldId="2147485633"/>
              <ac:spMk id="9" creationId="{396547D4-84A7-4AAD-0E5D-BE6050D73E1D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722749550" sldId="2147485634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722749550" sldId="2147485634"/>
              <ac:spMk id="2" creationId="{43766FB1-5AB4-66F8-2D1B-62EE53F36ACA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722749550" sldId="2147485634"/>
              <ac:spMk id="3" creationId="{78B8CEA7-9072-CA05-94DC-77DBD2E2A4CE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722749550" sldId="2147485634"/>
              <ac:spMk id="4" creationId="{A9986EFE-087C-3FED-D40C-4687BC5D82F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722749550" sldId="2147485634"/>
              <ac:spMk id="7" creationId="{EBBDF408-B043-F692-DAA1-70F708C73D0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560878389" sldId="2147485635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560878389" sldId="2147485635"/>
              <ac:spMk id="2" creationId="{219C3450-BE4D-B0EE-22AF-1058D97A701C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560878389" sldId="2147485635"/>
              <ac:spMk id="3" creationId="{78B8CEA7-9072-CA05-94DC-77DBD2E2A4CE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560878389" sldId="2147485635"/>
              <ac:spMk id="4" creationId="{A9986EFE-087C-3FED-D40C-4687BC5D82F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560878389" sldId="2147485635"/>
              <ac:spMk id="7" creationId="{EBBDF408-B043-F692-DAA1-70F708C73D0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92730580" sldId="2147485636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92730580" sldId="2147485636"/>
              <ac:spMk id="2" creationId="{6AB14EC4-D28C-C264-A478-80D1C97ED72B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92730580" sldId="2147485636"/>
              <ac:spMk id="3" creationId="{78B8CEA7-9072-CA05-94DC-77DBD2E2A4CE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92730580" sldId="2147485636"/>
              <ac:spMk id="4" creationId="{A9986EFE-087C-3FED-D40C-4687BC5D82F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92730580" sldId="2147485636"/>
              <ac:spMk id="7" creationId="{EBBDF408-B043-F692-DAA1-70F708C73D0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174084721" sldId="2147485637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174084721" sldId="2147485637"/>
              <ac:spMk id="2" creationId="{C055912C-2DFA-E6C9-C5FF-2B6E541A0195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174084721" sldId="2147485637"/>
              <ac:spMk id="3" creationId="{78B8CEA7-9072-CA05-94DC-77DBD2E2A4CE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174084721" sldId="2147485637"/>
              <ac:spMk id="4" creationId="{A9986EFE-087C-3FED-D40C-4687BC5D82F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174084721" sldId="2147485637"/>
              <ac:spMk id="7" creationId="{EBBDF408-B043-F692-DAA1-70F708C73D0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660699677" sldId="2147485638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60699677" sldId="2147485638"/>
              <ac:spMk id="2" creationId="{C9D65F83-5468-A239-CB17-75CF3CC56FA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60699677" sldId="2147485638"/>
              <ac:spMk id="3" creationId="{78B8CEA7-9072-CA05-94DC-77DBD2E2A4CE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60699677" sldId="2147485638"/>
              <ac:spMk id="4" creationId="{A9986EFE-087C-3FED-D40C-4687BC5D82F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60699677" sldId="2147485638"/>
              <ac:spMk id="7" creationId="{EBBDF408-B043-F692-DAA1-70F708C73D0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07963596" sldId="2147485639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7963596" sldId="2147485639"/>
              <ac:spMk id="2" creationId="{71599C89-6B59-A985-F5A6-39ED77DA7BF7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7963596" sldId="2147485639"/>
              <ac:spMk id="3" creationId="{78B8CEA7-9072-CA05-94DC-77DBD2E2A4CE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7963596" sldId="2147485639"/>
              <ac:spMk id="4" creationId="{A9986EFE-087C-3FED-D40C-4687BC5D82F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7963596" sldId="2147485639"/>
              <ac:spMk id="7" creationId="{EBBDF408-B043-F692-DAA1-70F708C73D0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394993807" sldId="2147485640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94993807" sldId="2147485640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94993807" sldId="2147485640"/>
              <ac:spMk id="4" creationId="{A2FB53D8-6963-06F3-112E-EE66F3AB7EE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94993807" sldId="2147485640"/>
              <ac:spMk id="5" creationId="{4707561D-AC57-413C-1D35-7FE0B20919AE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121432831" sldId="2147485641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21432831" sldId="2147485641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21432831" sldId="2147485641"/>
              <ac:spMk id="4" creationId="{A2FB53D8-6963-06F3-112E-EE66F3AB7EE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21432831" sldId="2147485641"/>
              <ac:spMk id="5" creationId="{9DC33761-8343-9830-D660-596F0C73DAF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981957250" sldId="2147485642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81957250" sldId="2147485642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81957250" sldId="2147485642"/>
              <ac:spMk id="4" creationId="{A2FB53D8-6963-06F3-112E-EE66F3AB7EE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81957250" sldId="2147485642"/>
              <ac:spMk id="5" creationId="{20E102FF-3872-103E-2A3F-EAB8AB9646D7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786294280" sldId="2147485643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786294280" sldId="2147485643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786294280" sldId="2147485643"/>
              <ac:spMk id="4" creationId="{A2FB53D8-6963-06F3-112E-EE66F3AB7EE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786294280" sldId="2147485643"/>
              <ac:spMk id="5" creationId="{F2873663-6116-FC58-EE2F-BB0E84832AA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370894203" sldId="2147485644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370894203" sldId="2147485644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370894203" sldId="2147485644"/>
              <ac:spMk id="4" creationId="{A2FB53D8-6963-06F3-112E-EE66F3AB7EE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370894203" sldId="2147485644"/>
              <ac:spMk id="5" creationId="{73CE252F-45DC-5395-ADCE-60A185769D52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87248774" sldId="2147485645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87248774" sldId="2147485645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87248774" sldId="2147485645"/>
              <ac:spMk id="4" creationId="{A2FB53D8-6963-06F3-112E-EE66F3AB7EE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87248774" sldId="2147485645"/>
              <ac:spMk id="5" creationId="{73CE252F-45DC-5395-ADCE-60A185769D52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818163748" sldId="2147485646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18163748" sldId="2147485646"/>
              <ac:spMk id="2" creationId="{9ED20ADB-F8D6-7C00-A002-ECA41D5CCB5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18163748" sldId="2147485646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18163748" sldId="2147485646"/>
              <ac:spMk id="4" creationId="{A2FB53D8-6963-06F3-112E-EE66F3AB7EE6}"/>
            </ac:spMkLst>
          </pc:spChg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4200012733" sldId="2147485647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706624531" sldId="2147485648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658589667" sldId="2147485649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026750535" sldId="2147485650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456602770" sldId="2147485651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402653908" sldId="2147485652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402767425" sldId="2147485653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4255451574" sldId="2147485654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4234439453" sldId="2147485655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297432002" sldId="2147485656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384103691" sldId="2147485657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860237994" sldId="2147485658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564816506" sldId="2147485659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963628523" sldId="2147485660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49512358" sldId="2147485661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893580851" sldId="2147485662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590885258" sldId="2147485663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960350703" sldId="2147485664"/>
          </pc:sldLayoutMkLst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400018522" sldId="2147485665"/>
          </pc:sldLayoutMkLst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127179422" sldId="2147485666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127179422" sldId="2147485666"/>
              <ac:spMk id="4" creationId="{EB2E22CD-18AE-9142-2F5D-F47FCC1DB0CB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127179422" sldId="2147485666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127179422" sldId="2147485666"/>
              <ac:spMk id="8" creationId="{2C9C00DC-B7EB-D709-CD3E-26F133341BB3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127179422" sldId="2147485666"/>
              <ac:spMk id="23" creationId="{DDBBB7EA-17E7-5835-F8F2-47538FD06FC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127179422" sldId="2147485666"/>
              <ac:spMk id="24" creationId="{E0DDC6E5-8115-3277-8972-3C054820F3C8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424369310" sldId="2147485667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24369310" sldId="2147485667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24369310" sldId="2147485667"/>
              <ac:spMk id="8" creationId="{A57E6CFB-306A-D0A4-1ADD-27429486E1D3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24369310" sldId="2147485667"/>
              <ac:spMk id="11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24369310" sldId="2147485667"/>
              <ac:spMk id="12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527078335" sldId="2147485668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527078335" sldId="2147485668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527078335" sldId="2147485668"/>
              <ac:spMk id="1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527078335" sldId="2147485668"/>
              <ac:spMk id="1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527078335" sldId="2147485668"/>
              <ac:spMk id="17" creationId="{DC91C8FF-99B9-7CB8-2F96-F7F6E930C28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527078335" sldId="2147485668"/>
              <ac:spMk id="18" creationId="{BCF83FD1-855E-08F1-86A0-507E610D3114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527078335" sldId="2147485668"/>
              <ac:spMk id="32" creationId="{D64A66DF-10DC-D8D9-6D88-1DF96960E15A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527078335" sldId="2147485668"/>
              <ac:spMk id="33" creationId="{8AA0A0FE-4C17-C3F7-EF2B-76317CA0F94F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807824799" sldId="2147485669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807824799" sldId="2147485669"/>
              <ac:spMk id="3" creationId="{6127CF54-2CC6-B5BC-9EBA-E4650D0EA3EB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807824799" sldId="2147485669"/>
              <ac:spMk id="11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807824799" sldId="2147485669"/>
              <ac:spMk id="12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807824799" sldId="2147485669"/>
              <ac:spMk id="13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807824799" sldId="2147485669"/>
              <ac:spMk id="16" creationId="{5624D331-8A81-7454-7A71-E25FE3FF8D6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807824799" sldId="2147485669"/>
              <ac:spMk id="17" creationId="{C36FB66C-8B7E-DB39-CDA7-208C0BAF2F7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539101970" sldId="2147485670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39101970" sldId="2147485670"/>
              <ac:spMk id="3" creationId="{E37CD207-4CCB-C6FA-40A8-E98979E15A4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39101970" sldId="2147485670"/>
              <ac:spMk id="12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39101970" sldId="2147485670"/>
              <ac:spMk id="13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39101970" sldId="2147485670"/>
              <ac:spMk id="14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39101970" sldId="2147485670"/>
              <ac:spMk id="1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39101970" sldId="2147485670"/>
              <ac:spMk id="20" creationId="{B136D99A-6024-5179-C3D3-E096141AAF54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39101970" sldId="2147485670"/>
              <ac:spMk id="21" creationId="{081C7896-C4C4-A241-533E-C8D47C0CE0BF}"/>
            </ac:spMkLst>
          </pc:spChg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669065079" sldId="2147485671"/>
          </pc:sldLayoutMkLst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613482726" sldId="2147485672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13482726" sldId="2147485672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13482726" sldId="2147485672"/>
              <ac:spMk id="11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13482726" sldId="2147485672"/>
              <ac:spMk id="12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13482726" sldId="2147485672"/>
              <ac:spMk id="13" creationId="{F5B9E3D6-75B1-A2C0-7067-7F4FB8943044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13482726" sldId="2147485672"/>
              <ac:spMk id="14" creationId="{387FD333-71FB-8E28-3309-B1766663AF42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13482726" sldId="2147485672"/>
              <ac:spMk id="200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13482726" sldId="2147485672"/>
              <ac:spMk id="201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157806083" sldId="2147485673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57806083" sldId="2147485673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57806083" sldId="2147485673"/>
              <ac:spMk id="13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57806083" sldId="2147485673"/>
              <ac:spMk id="14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57806083" sldId="2147485673"/>
              <ac:spMk id="1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57806083" sldId="2147485673"/>
              <ac:spMk id="21" creationId="{05E90A3A-7C63-A7F8-83FD-A1F9F15C933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57806083" sldId="2147485673"/>
              <ac:spMk id="22" creationId="{911ABCC8-2A10-F680-F6BC-8BC6AE3D379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57806083" sldId="2147485673"/>
              <ac:spMk id="200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57806083" sldId="2147485673"/>
              <ac:spMk id="201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57806083" sldId="2147485673"/>
              <ac:spMk id="202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157806083" sldId="2147485673"/>
              <ac:spMk id="203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69879336" sldId="2147485674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69879336" sldId="2147485674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69879336" sldId="2147485674"/>
              <ac:spMk id="13" creationId="{6D3332BF-9F88-0035-9AE7-B61893A6BC0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69879336" sldId="2147485674"/>
              <ac:spMk id="14" creationId="{F4279827-BA41-8D4D-6CE5-A5EC5F7FF1EB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69879336" sldId="2147485674"/>
              <ac:spMk id="23" creationId="{71239134-09B7-2B8B-05D9-E9983F54FA1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69879336" sldId="2147485674"/>
              <ac:spMk id="24" creationId="{11F26651-FC00-4E9A-680D-7AACBF35C87E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913252445" sldId="2147485675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13252445" sldId="2147485675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13252445" sldId="2147485675"/>
              <ac:spMk id="21" creationId="{DCF387ED-9DA4-2836-E945-B90EB120F3A3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13252445" sldId="2147485675"/>
              <ac:spMk id="22" creationId="{237FCA25-B1C2-AFE7-C383-4459BEDBAF1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13252445" sldId="2147485675"/>
              <ac:spMk id="29" creationId="{C66B2C14-C1C9-DA51-1299-B06D433BA6EB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13252445" sldId="2147485675"/>
              <ac:spMk id="30" creationId="{3E82D48D-2591-AF35-7BE6-FCCC36285ED4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13252445" sldId="2147485675"/>
              <ac:spMk id="31" creationId="{FDD56303-CF9D-7C2A-B0AD-2704CC5F391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913252445" sldId="2147485675"/>
              <ac:spMk id="32" creationId="{366ACC82-42BB-6CEF-D870-38F2E82A0D27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547682517" sldId="2147485676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547682517" sldId="2147485676"/>
              <ac:spMk id="3" creationId="{81505AB9-7CB3-20FC-CF60-588FB20727F1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547682517" sldId="2147485676"/>
              <ac:spMk id="11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547682517" sldId="2147485676"/>
              <ac:spMk id="12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547682517" sldId="2147485676"/>
              <ac:spMk id="13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547682517" sldId="2147485676"/>
              <ac:spMk id="24" creationId="{4F0C2598-5A9C-FD59-EE31-09C3E31A9622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547682517" sldId="2147485676"/>
              <ac:spMk id="25" creationId="{CC3167F4-B579-21F5-DF43-DC4A28D90811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927228780" sldId="2147485677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927228780" sldId="2147485677"/>
              <ac:spMk id="2" creationId="{7E9B5554-3819-1C27-E09D-B22734E9A2E3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927228780" sldId="2147485677"/>
              <ac:spMk id="3" creationId="{69A9F645-1A79-E3EB-2C9E-7B4F2CF937F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927228780" sldId="2147485677"/>
              <ac:spMk id="4" creationId="{F642DC06-74D1-E50A-BB78-7929A5F66C6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927228780" sldId="2147485677"/>
              <ac:spMk id="12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927228780" sldId="2147485677"/>
              <ac:spMk id="13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927228780" sldId="2147485677"/>
              <ac:spMk id="14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927228780" sldId="2147485677"/>
              <ac:spMk id="15" creationId="{00000000-0000-0000-0000-000000000000}"/>
            </ac:spMkLst>
          </pc:spChg>
        </pc:sldLayoutChg>
        <pc:sldLayoutChg chg="ad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33218439" sldId="2147485678"/>
          </pc:sldLayoutMkLst>
        </pc:sldLayoutChg>
        <pc:sldLayoutChg chg="modSp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394302041" sldId="2147485679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94302041" sldId="2147485679"/>
              <ac:spMk id="2" creationId="{23756D3E-375C-789E-A14F-64B38506A8B7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94302041" sldId="2147485679"/>
              <ac:spMk id="7" creationId="{88B31E53-1E14-7929-AA2F-250DB9BF3224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4200012733" sldId="2147485681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00012733" sldId="2147485681"/>
              <ac:spMk id="3" creationId="{F55A279F-B163-E549-FB68-91433E9E2E5A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00012733" sldId="2147485681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00012733" sldId="2147485681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00012733" sldId="2147485681"/>
              <ac:spMk id="8" creationId="{03B8D75C-9CFB-EFB1-DBA2-E701FDC611B3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00012733" sldId="2147485681"/>
              <ac:spMk id="9" creationId="{10A9D6E1-46E7-01DF-A0CE-185806865195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00012733" sldId="2147485681"/>
              <ac:spMk id="10" creationId="{54E3D6E8-A634-943A-F74D-79AC609F7043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706624531" sldId="2147485682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706624531" sldId="2147485682"/>
              <ac:spMk id="2" creationId="{32011B01-2148-4FFE-9957-2B9D2D5DF49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706624531" sldId="2147485682"/>
              <ac:spMk id="3" creationId="{CF0B575B-22F5-93BE-52D2-ED2A1D9302C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706624531" sldId="2147485682"/>
              <ac:spMk id="4" creationId="{0B62A928-2F6B-67BA-1CB2-B4FA3E8C9F0A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706624531" sldId="2147485682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706624531" sldId="2147485682"/>
              <ac:spMk id="9" creationId="{10A9D6E1-46E7-01DF-A0CE-185806865195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658589667" sldId="2147485683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658589667" sldId="2147485683"/>
              <ac:spMk id="2" creationId="{D8454B99-7D9D-6700-450E-20420CD19595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658589667" sldId="2147485683"/>
              <ac:spMk id="4" creationId="{3E1C7A5C-90D4-AC42-6D3A-1DAD57AC4722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658589667" sldId="2147485683"/>
              <ac:spMk id="7" creationId="{A1C26B57-2029-7F2C-2525-024BE5A4344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658589667" sldId="2147485683"/>
              <ac:spMk id="8" creationId="{7E404302-73FC-A58B-2403-9556EDF5BF9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658589667" sldId="2147485683"/>
              <ac:spMk id="9" creationId="{279585EE-4FB6-1178-0421-16C9C92B2DF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658589667" sldId="2147485683"/>
              <ac:spMk id="11" creationId="{51A6E3B2-E6BB-8438-1E74-B6E564FCD1AC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658589667" sldId="2147485683"/>
              <ac:spMk id="12" creationId="{B265BB73-B694-1694-2B2A-CAB17EEECFD7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658589667" sldId="2147485683"/>
              <ac:spMk id="13" creationId="{F574646A-49C0-F588-D6A7-E970CC7AA78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658589667" sldId="2147485683"/>
              <ac:spMk id="15" creationId="{012B9B1C-5F90-5E05-642B-F35BF196CEA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658589667" sldId="2147485683"/>
              <ac:spMk id="16" creationId="{FDB05982-3446-B790-7031-35AF110BE1D9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026750535" sldId="2147485684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26750535" sldId="2147485684"/>
              <ac:spMk id="2" creationId="{D8454B99-7D9D-6700-450E-20420CD19595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26750535" sldId="2147485684"/>
              <ac:spMk id="3" creationId="{63D640B5-8581-26BA-4781-2C8246E7924E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26750535" sldId="2147485684"/>
              <ac:spMk id="8" creationId="{7E404302-73FC-A58B-2403-9556EDF5BF9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26750535" sldId="2147485684"/>
              <ac:spMk id="9" creationId="{279585EE-4FB6-1178-0421-16C9C92B2DF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26750535" sldId="2147485684"/>
              <ac:spMk id="11" creationId="{51A6E3B2-E6BB-8438-1E74-B6E564FCD1AC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26750535" sldId="2147485684"/>
              <ac:spMk id="12" creationId="{B265BB73-B694-1694-2B2A-CAB17EEECFD7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26750535" sldId="2147485684"/>
              <ac:spMk id="13" creationId="{F574646A-49C0-F588-D6A7-E970CC7AA78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26750535" sldId="2147485684"/>
              <ac:spMk id="14" creationId="{2FFB3F74-3014-3DD1-DA12-8BB0395D84E1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26750535" sldId="2147485684"/>
              <ac:spMk id="15" creationId="{012B9B1C-5F90-5E05-642B-F35BF196CEA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026750535" sldId="2147485684"/>
              <ac:spMk id="16" creationId="{FDB05982-3446-B790-7031-35AF110BE1D9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456602770" sldId="2147485685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56602770" sldId="2147485685"/>
              <ac:spMk id="2" creationId="{E100F360-2E26-512A-6D55-1251BAB20324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56602770" sldId="2147485685"/>
              <ac:spMk id="3" creationId="{60A8D00A-D939-047C-A0FD-F4A9836A8E83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56602770" sldId="2147485685"/>
              <ac:spMk id="4" creationId="{86263D11-050B-0E21-E907-4D5CE9302ACE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56602770" sldId="2147485685"/>
              <ac:spMk id="7" creationId="{9462EB1D-A20F-1659-84B8-8AB117BEF473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56602770" sldId="2147485685"/>
              <ac:spMk id="8" creationId="{7E404302-73FC-A58B-2403-9556EDF5BF9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56602770" sldId="2147485685"/>
              <ac:spMk id="11" creationId="{51A6E3B2-E6BB-8438-1E74-B6E564FCD1AC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56602770" sldId="2147485685"/>
              <ac:spMk id="12" creationId="{B265BB73-B694-1694-2B2A-CAB17EEECFD7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56602770" sldId="2147485685"/>
              <ac:spMk id="13" creationId="{F574646A-49C0-F588-D6A7-E970CC7AA78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56602770" sldId="2147485685"/>
              <ac:spMk id="14" creationId="{2FFB3F74-3014-3DD1-DA12-8BB0395D84E1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56602770" sldId="2147485685"/>
              <ac:spMk id="15" creationId="{012B9B1C-5F90-5E05-642B-F35BF196CEA6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402653908" sldId="2147485686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653908" sldId="2147485686"/>
              <ac:spMk id="2" creationId="{EC407F05-C215-7A60-94E2-D375FD5D96C2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653908" sldId="2147485686"/>
              <ac:spMk id="3" creationId="{D563061B-2D50-D9CD-D767-E6A54B86561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653908" sldId="2147485686"/>
              <ac:spMk id="8" creationId="{7E404302-73FC-A58B-2403-9556EDF5BF9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653908" sldId="2147485686"/>
              <ac:spMk id="9" creationId="{9E38421B-3675-42FE-7D71-24A64EC7725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653908" sldId="2147485686"/>
              <ac:spMk id="11" creationId="{51A6E3B2-E6BB-8438-1E74-B6E564FCD1AC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653908" sldId="2147485686"/>
              <ac:spMk id="12" creationId="{B265BB73-B694-1694-2B2A-CAB17EEECFD7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653908" sldId="2147485686"/>
              <ac:spMk id="13" creationId="{F574646A-49C0-F588-D6A7-E970CC7AA78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653908" sldId="2147485686"/>
              <ac:spMk id="14" creationId="{2FFB3F74-3014-3DD1-DA12-8BB0395D84E1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653908" sldId="2147485686"/>
              <ac:spMk id="15" creationId="{012B9B1C-5F90-5E05-642B-F35BF196CEA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653908" sldId="2147485686"/>
              <ac:spMk id="16" creationId="{FDB05982-3446-B790-7031-35AF110BE1D9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402767425" sldId="2147485687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767425" sldId="2147485687"/>
              <ac:spMk id="2" creationId="{0C139385-FF6F-6901-4F42-9E6DBFF88DF2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767425" sldId="2147485687"/>
              <ac:spMk id="4" creationId="{9E3B655A-295C-0AB2-1E2E-40D1479261BA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767425" sldId="2147485687"/>
              <ac:spMk id="7" creationId="{BA625362-6A22-861F-5A13-7AACFD9117A2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767425" sldId="2147485687"/>
              <ac:spMk id="8" creationId="{7E404302-73FC-A58B-2403-9556EDF5BF9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767425" sldId="2147485687"/>
              <ac:spMk id="11" creationId="{51A6E3B2-E6BB-8438-1E74-B6E564FCD1AC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767425" sldId="2147485687"/>
              <ac:spMk id="12" creationId="{B265BB73-B694-1694-2B2A-CAB17EEECFD7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767425" sldId="2147485687"/>
              <ac:spMk id="13" creationId="{F574646A-49C0-F588-D6A7-E970CC7AA78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767425" sldId="2147485687"/>
              <ac:spMk id="14" creationId="{2FFB3F74-3014-3DD1-DA12-8BB0395D84E1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767425" sldId="2147485687"/>
              <ac:spMk id="15" creationId="{012B9B1C-5F90-5E05-642B-F35BF196CEA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402767425" sldId="2147485687"/>
              <ac:spMk id="16" creationId="{FDB05982-3446-B790-7031-35AF110BE1D9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4255451574" sldId="2147485688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55451574" sldId="2147485688"/>
              <ac:spMk id="2" creationId="{EC407F05-C215-7A60-94E2-D375FD5D96C2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55451574" sldId="2147485688"/>
              <ac:spMk id="3" creationId="{D563061B-2D50-D9CD-D767-E6A54B86561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55451574" sldId="2147485688"/>
              <ac:spMk id="4" creationId="{07E652F3-5D31-8662-BC68-B9423E9EC56C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55451574" sldId="2147485688"/>
              <ac:spMk id="7" creationId="{94C89998-398B-2AD2-66AF-68972F38E49B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55451574" sldId="2147485688"/>
              <ac:spMk id="8" creationId="{7E404302-73FC-A58B-2403-9556EDF5BF9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55451574" sldId="2147485688"/>
              <ac:spMk id="11" creationId="{51A6E3B2-E6BB-8438-1E74-B6E564FCD1AC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55451574" sldId="2147485688"/>
              <ac:spMk id="12" creationId="{B265BB73-B694-1694-2B2A-CAB17EEECFD7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55451574" sldId="2147485688"/>
              <ac:spMk id="14" creationId="{2FFB3F74-3014-3DD1-DA12-8BB0395D84E1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55451574" sldId="2147485688"/>
              <ac:spMk id="15" creationId="{012B9B1C-5F90-5E05-642B-F35BF196CEA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55451574" sldId="2147485688"/>
              <ac:spMk id="16" creationId="{FDB05982-3446-B790-7031-35AF110BE1D9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4234439453" sldId="2147485689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34439453" sldId="2147485689"/>
              <ac:spMk id="2" creationId="{E6C5B17C-505C-C860-C2FD-CBF7EA773A9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34439453" sldId="2147485689"/>
              <ac:spMk id="3" creationId="{444CB7DF-8385-AE4F-B870-66C5ED65DF42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34439453" sldId="2147485689"/>
              <ac:spMk id="4" creationId="{D9959734-64A9-3678-91CE-C2A06DF3F59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34439453" sldId="2147485689"/>
              <ac:spMk id="8" creationId="{53C9BE38-85D7-437E-216F-78BB2879C74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4234439453" sldId="2147485689"/>
              <ac:spMk id="9" creationId="{52991015-947E-DE06-918C-0E4FAB6F4D49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297432002" sldId="2147485690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297432002" sldId="2147485690"/>
              <ac:spMk id="2" creationId="{1F82E917-7E56-540F-EEA1-3959F4B34917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297432002" sldId="2147485690"/>
              <ac:spMk id="3" creationId="{D96645C9-3F3F-B046-E3EF-26E014A4698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297432002" sldId="2147485690"/>
              <ac:spMk id="4" creationId="{545C2575-8D93-22A8-EABC-6AA97A7A6CCF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297432002" sldId="2147485690"/>
              <ac:spMk id="8" creationId="{53C9BE38-85D7-437E-216F-78BB2879C74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297432002" sldId="2147485690"/>
              <ac:spMk id="11" creationId="{88BC803B-7744-DA0F-AF6B-BD86C2603837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384103691" sldId="2147485691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84103691" sldId="2147485691"/>
              <ac:spMk id="2" creationId="{1F82E917-7E56-540F-EEA1-3959F4B34917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84103691" sldId="2147485691"/>
              <ac:spMk id="3" creationId="{D96645C9-3F3F-B046-E3EF-26E014A4698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84103691" sldId="2147485691"/>
              <ac:spMk id="4" creationId="{F7D5E6AD-2FB0-FF13-D0D0-0BEFD37F29C4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84103691" sldId="2147485691"/>
              <ac:spMk id="8" creationId="{53C9BE38-85D7-437E-216F-78BB2879C74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84103691" sldId="2147485691"/>
              <ac:spMk id="9" creationId="{B692EDCF-36F3-2AFE-BC99-68F490BDB17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384103691" sldId="2147485691"/>
              <ac:spMk id="11" creationId="{88BC803B-7744-DA0F-AF6B-BD86C2603837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860237994" sldId="2147485692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860237994" sldId="2147485692"/>
              <ac:spMk id="2" creationId="{AC7BE7BB-06E4-7D54-5AA5-EFE99E2A7C4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860237994" sldId="2147485692"/>
              <ac:spMk id="3" creationId="{79AB6AFD-D84F-47B7-BBD8-A7A29939107C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860237994" sldId="2147485692"/>
              <ac:spMk id="4" creationId="{3F906C0C-DC34-0AFF-E115-BA7DAED06374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860237994" sldId="2147485692"/>
              <ac:spMk id="8" creationId="{53C9BE38-85D7-437E-216F-78BB2879C74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860237994" sldId="2147485692"/>
              <ac:spMk id="9" creationId="{C3A101F3-32B2-004D-DC5C-4018A769E3F2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860237994" sldId="2147485692"/>
              <ac:spMk id="11" creationId="{118AEA70-CB34-1CC5-1117-BA242590048B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564816506" sldId="2147485693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564816506" sldId="2147485693"/>
              <ac:spMk id="2" creationId="{4CBA0FAB-19DB-2280-F1A3-E86595EEFFEA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564816506" sldId="2147485693"/>
              <ac:spMk id="3" creationId="{8B67B807-83DB-D002-523E-E53E2B20145F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564816506" sldId="2147485693"/>
              <ac:spMk id="4" creationId="{FDC68F15-BA17-6650-ACBB-DD7352ED585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564816506" sldId="2147485693"/>
              <ac:spMk id="8" creationId="{53C9BE38-85D7-437E-216F-78BB2879C74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564816506" sldId="2147485693"/>
              <ac:spMk id="9" creationId="{1E8AAC33-9D21-25EF-5045-BDE4AB85B3B1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564816506" sldId="2147485693"/>
              <ac:spMk id="11" creationId="{C30D5C26-4C9F-14F5-79B5-431FD3208832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963628523" sldId="2147485694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963628523" sldId="2147485694"/>
              <ac:spMk id="2" creationId="{ED338701-7C09-E551-A7F2-3FED318B15A3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963628523" sldId="2147485694"/>
              <ac:spMk id="3" creationId="{E363B801-C730-A70D-F65C-605568532C9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963628523" sldId="2147485694"/>
              <ac:spMk id="4" creationId="{1FD1BD09-4147-ED42-8F49-465198C6C71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963628523" sldId="2147485694"/>
              <ac:spMk id="7" creationId="{06FD8F3E-D389-F566-29B4-DAD77CC948A7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963628523" sldId="2147485694"/>
              <ac:spMk id="8" creationId="{3774145B-4303-8D05-F7FC-CACF1E0197B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963628523" sldId="2147485694"/>
              <ac:spMk id="9" creationId="{B52E34BF-B369-634C-25B5-C029637CBB9E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963628523" sldId="2147485694"/>
              <ac:spMk id="10" creationId="{CF8E1D89-8367-E3BA-5D18-130E2B71B39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963628523" sldId="2147485694"/>
              <ac:spMk id="11" creationId="{853C5CE2-055D-CD97-946F-B479A971BC8C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49512358" sldId="2147485695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9512358" sldId="2147485695"/>
              <ac:spMk id="2" creationId="{ED338701-7C09-E551-A7F2-3FED318B15A3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9512358" sldId="2147485695"/>
              <ac:spMk id="3" creationId="{8AA534CB-9D75-7C0A-AA44-FDB45CE1E64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9512358" sldId="2147485695"/>
              <ac:spMk id="4" creationId="{1FD1BD09-4147-ED42-8F49-465198C6C71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9512358" sldId="2147485695"/>
              <ac:spMk id="7" creationId="{0BDC9835-A642-2D8E-F174-CB27A877D7E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9512358" sldId="2147485695"/>
              <ac:spMk id="8" creationId="{3774145B-4303-8D05-F7FC-CACF1E0197B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9512358" sldId="2147485695"/>
              <ac:spMk id="9" creationId="{3323619E-A05D-D1C2-2EEF-8F0D1BC7906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9512358" sldId="2147485695"/>
              <ac:spMk id="10" creationId="{CF8E1D89-8367-E3BA-5D18-130E2B71B39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9512358" sldId="2147485695"/>
              <ac:spMk id="11" creationId="{4EA6F922-094C-2CC4-1614-3F812FADACB8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893580851" sldId="2147485696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93580851" sldId="2147485696"/>
              <ac:spMk id="2" creationId="{8B9F7FF5-102E-204D-0DB7-0F65CC371A92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93580851" sldId="2147485696"/>
              <ac:spMk id="3" creationId="{375EDC7A-7061-2F10-3D3E-645C62E2908E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93580851" sldId="2147485696"/>
              <ac:spMk id="4" creationId="{1FD1BD09-4147-ED42-8F49-465198C6C71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93580851" sldId="2147485696"/>
              <ac:spMk id="7" creationId="{96C31A9A-9F8D-DACD-9242-681D17F6DE1F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93580851" sldId="2147485696"/>
              <ac:spMk id="8" creationId="{3774145B-4303-8D05-F7FC-CACF1E0197B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93580851" sldId="2147485696"/>
              <ac:spMk id="9" creationId="{90EC939E-CA6D-50C9-9D6B-319449ECEE34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893580851" sldId="2147485696"/>
              <ac:spMk id="10" creationId="{CF8E1D89-8367-E3BA-5D18-130E2B71B399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590885258" sldId="2147485697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90885258" sldId="2147485697"/>
              <ac:spMk id="2" creationId="{557BB273-223E-473B-47AD-0AAA5802C1FB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90885258" sldId="2147485697"/>
              <ac:spMk id="3" creationId="{E363B801-C730-A70D-F65C-605568532C9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90885258" sldId="2147485697"/>
              <ac:spMk id="4" creationId="{1FD1BD09-4147-ED42-8F49-465198C6C71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90885258" sldId="2147485697"/>
              <ac:spMk id="7" creationId="{06FD8F3E-D389-F566-29B4-DAD77CC948A7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90885258" sldId="2147485697"/>
              <ac:spMk id="8" creationId="{3774145B-4303-8D05-F7FC-CACF1E0197B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90885258" sldId="2147485697"/>
              <ac:spMk id="9" creationId="{78CA07CB-DEA5-C01F-C840-F1F461F01F91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590885258" sldId="2147485697"/>
              <ac:spMk id="10" creationId="{CF8E1D89-8367-E3BA-5D18-130E2B71B399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960350703" sldId="2147485698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960350703" sldId="2147485698"/>
              <ac:spMk id="2" creationId="{FF7B344D-F8B6-2E1E-2AC5-98CF6AA15B17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960350703" sldId="2147485698"/>
              <ac:spMk id="3" creationId="{8AA534CB-9D75-7C0A-AA44-FDB45CE1E64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960350703" sldId="2147485698"/>
              <ac:spMk id="4" creationId="{1FD1BD09-4147-ED42-8F49-465198C6C71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960350703" sldId="2147485698"/>
              <ac:spMk id="6" creationId="{3463A5B6-0372-7BE2-BEE2-E2D13DDB01E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960350703" sldId="2147485698"/>
              <ac:spMk id="7" creationId="{0BDC9835-A642-2D8E-F174-CB27A877D7E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960350703" sldId="2147485698"/>
              <ac:spMk id="8" creationId="{3774145B-4303-8D05-F7FC-CACF1E0197B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960350703" sldId="2147485698"/>
              <ac:spMk id="10" creationId="{CF8E1D89-8367-E3BA-5D18-130E2B71B399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1400018522" sldId="2147485699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00018522" sldId="2147485699"/>
              <ac:spMk id="2" creationId="{23176856-AA67-9AC0-67B1-FD933DB1AC42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00018522" sldId="2147485699"/>
              <ac:spMk id="3" creationId="{8AA534CB-9D75-7C0A-AA44-FDB45CE1E64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00018522" sldId="2147485699"/>
              <ac:spMk id="4" creationId="{1FD1BD09-4147-ED42-8F49-465198C6C71D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00018522" sldId="2147485699"/>
              <ac:spMk id="6" creationId="{3255ABA4-8DAC-106A-F65B-FD6EB975454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00018522" sldId="2147485699"/>
              <ac:spMk id="7" creationId="{0BDC9835-A642-2D8E-F174-CB27A877D7E8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00018522" sldId="2147485699"/>
              <ac:spMk id="8" creationId="{3774145B-4303-8D05-F7FC-CACF1E0197B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1400018522" sldId="2147485699"/>
              <ac:spMk id="10" creationId="{CF8E1D89-8367-E3BA-5D18-130E2B71B399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3669065079" sldId="2147485700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69065079" sldId="2147485700"/>
              <ac:spMk id="2" creationId="{F29465D8-4E5B-444E-BDF7-4F345BA72EE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69065079" sldId="2147485700"/>
              <ac:spMk id="3" creationId="{4F2733A1-DDBC-A9C2-3F79-B8C16F54DD26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69065079" sldId="2147485700"/>
              <ac:spMk id="4" creationId="{C0ED35D1-3FA7-0953-4AF6-1A76FD908CCB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69065079" sldId="2147485700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3669065079" sldId="2147485700"/>
              <ac:spMk id="9" creationId="{10A9D6E1-46E7-01DF-A0CE-185806865195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1:02.774" v="48" actId="26606"/>
          <pc:sldLayoutMkLst>
            <pc:docMk/>
            <pc:sldMasterMk cId="2762812104" sldId="2147485612"/>
            <pc:sldLayoutMk cId="233218439" sldId="2147485701"/>
          </pc:sldLayoutMkLst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33218439" sldId="2147485701"/>
              <ac:spMk id="2" creationId="{7A6A05B4-1BBB-6272-7ABA-2A0618EA6F7E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33218439" sldId="2147485701"/>
              <ac:spMk id="3" creationId="{77AD94F3-E3E2-5BB1-5C09-FF7B1FF077AC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33218439" sldId="2147485701"/>
              <ac:spMk id="5" creationId="{3C39CA89-BF05-D601-643D-A9CF000EC9E9}"/>
            </ac:spMkLst>
          </pc:spChg>
          <pc:spChg chg="mod">
            <ac:chgData name="Moira vandenAkker" userId="6aa93def-e0c1-460d-a8f7-033c509f9939" providerId="ADAL" clId="{9F2B08A4-8874-4573-8ED8-1CB9F52D0A00}" dt="2026-09-08T16:31:02.774" v="48" actId="26606"/>
            <ac:spMkLst>
              <pc:docMk/>
              <pc:sldMasterMk cId="2762812104" sldId="2147485612"/>
              <pc:sldLayoutMk cId="233218439" sldId="2147485701"/>
              <ac:spMk id="7" creationId="{88B31E53-1E14-7929-AA2F-250DB9BF3224}"/>
            </ac:spMkLst>
          </pc:spChg>
        </pc:sldLayoutChg>
      </pc:sldMasterChg>
      <pc:sldMasterChg chg="add del replId addSldLayout delSldLayout modSldLayout sldLayoutOrd">
        <pc:chgData name="Moira vandenAkker" userId="6aa93def-e0c1-460d-a8f7-033c509f9939" providerId="ADAL" clId="{9F2B08A4-8874-4573-8ED8-1CB9F52D0A00}" dt="2026-09-08T16:31:02.774" v="48" actId="26606"/>
        <pc:sldMasterMkLst>
          <pc:docMk/>
          <pc:sldMasterMk cId="2762812104" sldId="2147485680"/>
        </pc:sldMasterMkLst>
        <pc:sldLayoutChg chg="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2560672751" sldId="2147485613"/>
          </pc:sldLayoutMkLst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1882875426" sldId="2147485614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882875426" sldId="2147485614"/>
              <ac:spMk id="4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882875426" sldId="2147485614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882875426" sldId="2147485614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882875426" sldId="2147485614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882875426" sldId="2147485614"/>
              <ac:spMk id="26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1559801856" sldId="2147485615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559801856" sldId="2147485615"/>
              <ac:spMk id="4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559801856" sldId="2147485615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919896487" sldId="2147485616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19896487" sldId="2147485616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19896487" sldId="2147485616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19896487" sldId="2147485616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2497725496" sldId="2147485617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497725496" sldId="2147485617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497725496" sldId="2147485617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497725496" sldId="2147485617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2338185374" sldId="2147485618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338185374" sldId="2147485618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338185374" sldId="2147485618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338185374" sldId="2147485618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764474851" sldId="2147485619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764474851" sldId="2147485619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764474851" sldId="2147485619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764474851" sldId="2147485619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764474851" sldId="2147485619"/>
              <ac:spMk id="8" creationId="{F8A6DA68-1784-8C30-EDB9-B7589C1C965E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2702903539" sldId="2147485620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702903539" sldId="2147485620"/>
              <ac:spMk id="4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702903539" sldId="2147485620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702903539" sldId="2147485620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702903539" sldId="2147485620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702903539" sldId="2147485620"/>
              <ac:spMk id="26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2166155109" sldId="2147485621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166155109" sldId="2147485621"/>
              <ac:spMk id="2" creationId="{314E39FA-F00D-A1E1-5B84-1155168F4465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166155109" sldId="2147485621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166155109" sldId="2147485621"/>
              <ac:spMk id="6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411325825" sldId="2147485622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411325825" sldId="2147485622"/>
              <ac:spMk id="2" creationId="{DACF6B41-786D-F6E5-7D2C-E275C2434F3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411325825" sldId="2147485622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411325825" sldId="2147485622"/>
              <ac:spMk id="6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244314667" sldId="2147485623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244314667" sldId="2147485623"/>
              <ac:spMk id="2" creationId="{6640EB9E-0E60-6E86-6063-442BF1AB562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244314667" sldId="2147485623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244314667" sldId="2147485623"/>
              <ac:spMk id="6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2758032310" sldId="2147485624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758032310" sldId="2147485624"/>
              <ac:spMk id="2" creationId="{C2A980CD-E3DE-9661-A727-1F1E67599DCB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758032310" sldId="2147485624"/>
              <ac:spMk id="3" creationId="{6B894982-8835-0289-57CA-B4CA5EC20C3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758032310" sldId="2147485624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1033152043" sldId="2147485625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033152043" sldId="2147485625"/>
              <ac:spMk id="2" creationId="{D950610B-479E-B8A6-7E34-A15A46C51C24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033152043" sldId="2147485625"/>
              <ac:spMk id="3" creationId="{18BB99DF-122D-BC8C-B92C-81DE42591267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033152043" sldId="2147485625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153332548" sldId="2147485626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53332548" sldId="2147485626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53332548" sldId="2147485626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53332548" sldId="2147485626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198809675" sldId="2147485627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98809675" sldId="2147485627"/>
              <ac:spMk id="2" creationId="{1A502D3E-0D8F-C9B7-60A3-94DCEFC2A863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98809675" sldId="2147485627"/>
              <ac:spMk id="3" creationId="{7A295AF1-4864-EDFD-FC66-44AA60524D13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98809675" sldId="2147485627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763396446" sldId="2147485628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763396446" sldId="2147485628"/>
              <ac:spMk id="2" creationId="{20D64026-033E-6A0F-5172-47602DBE8003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763396446" sldId="2147485628"/>
              <ac:spMk id="3" creationId="{9D2F5685-5517-279B-C55D-58308B8805F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763396446" sldId="2147485628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993913575" sldId="2147485629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93913575" sldId="2147485629"/>
              <ac:spMk id="2" creationId="{764DCA78-8462-658D-7B01-17F676E16F4E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93913575" sldId="2147485629"/>
              <ac:spMk id="3" creationId="{BC3D7E7F-4DB7-8EE3-B447-438D435DE75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93913575" sldId="2147485629"/>
              <ac:spMk id="7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2465617377" sldId="2147485630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465617377" sldId="2147485630"/>
              <ac:spMk id="4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465617377" sldId="2147485630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465617377" sldId="2147485630"/>
              <ac:spMk id="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465617377" sldId="2147485630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465617377" sldId="2147485630"/>
              <ac:spMk id="26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1301107980" sldId="2147485631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301107980" sldId="2147485631"/>
              <ac:spMk id="2" creationId="{0E8BFC81-3018-DED8-3E40-42A76904AC7B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301107980" sldId="2147485631"/>
              <ac:spMk id="5" creationId="{412CCF99-5C0F-4612-387E-39E852FCAD12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301107980" sldId="2147485631"/>
              <ac:spMk id="6" creationId="{5CD7A1AE-F38D-A990-86C1-6DD42F31529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301107980" sldId="2147485631"/>
              <ac:spMk id="7" creationId="{DCB6FEE0-3FED-F645-C112-58E6839AE1E4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609328560" sldId="2147485632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609328560" sldId="2147485632"/>
              <ac:spMk id="2" creationId="{0E8BFC81-3018-DED8-3E40-42A76904AC7B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609328560" sldId="2147485632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609328560" sldId="2147485632"/>
              <ac:spMk id="4" creationId="{A2FB53D8-6963-06F3-112E-EE66F3AB7EE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609328560" sldId="2147485632"/>
              <ac:spMk id="6" creationId="{38010F24-A3F5-8A7E-2652-EC5317D1DE24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1853353039" sldId="2147485633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853353039" sldId="2147485633"/>
              <ac:spMk id="2" creationId="{0E8BFC81-3018-DED8-3E40-42A76904AC7B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853353039" sldId="2147485633"/>
              <ac:spMk id="5" creationId="{5A9FC258-2F86-D7B4-F983-43FA49E6B1C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853353039" sldId="2147485633"/>
              <ac:spMk id="6" creationId="{2DF82DF2-7A06-AB3B-130C-6E869095842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853353039" sldId="2147485633"/>
              <ac:spMk id="9" creationId="{396547D4-84A7-4AAD-0E5D-BE6050D73E1D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722749550" sldId="2147485634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722749550" sldId="2147485634"/>
              <ac:spMk id="2" creationId="{43766FB1-5AB4-66F8-2D1B-62EE53F36ACA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722749550" sldId="2147485634"/>
              <ac:spMk id="3" creationId="{78B8CEA7-9072-CA05-94DC-77DBD2E2A4CE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722749550" sldId="2147485634"/>
              <ac:spMk id="4" creationId="{A9986EFE-087C-3FED-D40C-4687BC5D82F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722749550" sldId="2147485634"/>
              <ac:spMk id="7" creationId="{EBBDF408-B043-F692-DAA1-70F708C73D0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560878389" sldId="2147485635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560878389" sldId="2147485635"/>
              <ac:spMk id="2" creationId="{219C3450-BE4D-B0EE-22AF-1058D97A701C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560878389" sldId="2147485635"/>
              <ac:spMk id="3" creationId="{78B8CEA7-9072-CA05-94DC-77DBD2E2A4CE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560878389" sldId="2147485635"/>
              <ac:spMk id="4" creationId="{A9986EFE-087C-3FED-D40C-4687BC5D82F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560878389" sldId="2147485635"/>
              <ac:spMk id="7" creationId="{EBBDF408-B043-F692-DAA1-70F708C73D0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92730580" sldId="2147485636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92730580" sldId="2147485636"/>
              <ac:spMk id="2" creationId="{6AB14EC4-D28C-C264-A478-80D1C97ED72B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92730580" sldId="2147485636"/>
              <ac:spMk id="3" creationId="{78B8CEA7-9072-CA05-94DC-77DBD2E2A4CE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92730580" sldId="2147485636"/>
              <ac:spMk id="4" creationId="{A9986EFE-087C-3FED-D40C-4687BC5D82F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92730580" sldId="2147485636"/>
              <ac:spMk id="7" creationId="{EBBDF408-B043-F692-DAA1-70F708C73D0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1174084721" sldId="2147485637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174084721" sldId="2147485637"/>
              <ac:spMk id="2" creationId="{C055912C-2DFA-E6C9-C5FF-2B6E541A0195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174084721" sldId="2147485637"/>
              <ac:spMk id="3" creationId="{78B8CEA7-9072-CA05-94DC-77DBD2E2A4CE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174084721" sldId="2147485637"/>
              <ac:spMk id="4" creationId="{A9986EFE-087C-3FED-D40C-4687BC5D82F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174084721" sldId="2147485637"/>
              <ac:spMk id="7" creationId="{EBBDF408-B043-F692-DAA1-70F708C73D0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660699677" sldId="2147485638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660699677" sldId="2147485638"/>
              <ac:spMk id="2" creationId="{C9D65F83-5468-A239-CB17-75CF3CC56FA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660699677" sldId="2147485638"/>
              <ac:spMk id="3" creationId="{78B8CEA7-9072-CA05-94DC-77DBD2E2A4CE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660699677" sldId="2147485638"/>
              <ac:spMk id="4" creationId="{A9986EFE-087C-3FED-D40C-4687BC5D82F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660699677" sldId="2147485638"/>
              <ac:spMk id="7" creationId="{EBBDF408-B043-F692-DAA1-70F708C73D0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107963596" sldId="2147485639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07963596" sldId="2147485639"/>
              <ac:spMk id="2" creationId="{71599C89-6B59-A985-F5A6-39ED77DA7BF7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07963596" sldId="2147485639"/>
              <ac:spMk id="3" creationId="{78B8CEA7-9072-CA05-94DC-77DBD2E2A4CE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07963596" sldId="2147485639"/>
              <ac:spMk id="4" creationId="{A9986EFE-087C-3FED-D40C-4687BC5D82F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07963596" sldId="2147485639"/>
              <ac:spMk id="7" creationId="{EBBDF408-B043-F692-DAA1-70F708C73D0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1394993807" sldId="2147485640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394993807" sldId="2147485640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394993807" sldId="2147485640"/>
              <ac:spMk id="4" creationId="{A2FB53D8-6963-06F3-112E-EE66F3AB7EE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394993807" sldId="2147485640"/>
              <ac:spMk id="5" creationId="{4707561D-AC57-413C-1D35-7FE0B20919AE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121432831" sldId="2147485641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21432831" sldId="2147485641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21432831" sldId="2147485641"/>
              <ac:spMk id="4" creationId="{A2FB53D8-6963-06F3-112E-EE66F3AB7EE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21432831" sldId="2147485641"/>
              <ac:spMk id="5" creationId="{9DC33761-8343-9830-D660-596F0C73DAF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981957250" sldId="2147485642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81957250" sldId="2147485642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81957250" sldId="2147485642"/>
              <ac:spMk id="4" creationId="{A2FB53D8-6963-06F3-112E-EE66F3AB7EE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81957250" sldId="2147485642"/>
              <ac:spMk id="5" creationId="{20E102FF-3872-103E-2A3F-EAB8AB9646D7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786294280" sldId="2147485643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786294280" sldId="2147485643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786294280" sldId="2147485643"/>
              <ac:spMk id="4" creationId="{A2FB53D8-6963-06F3-112E-EE66F3AB7EE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786294280" sldId="2147485643"/>
              <ac:spMk id="5" creationId="{F2873663-6116-FC58-EE2F-BB0E84832AA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370894203" sldId="2147485644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370894203" sldId="2147485644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370894203" sldId="2147485644"/>
              <ac:spMk id="4" creationId="{A2FB53D8-6963-06F3-112E-EE66F3AB7EE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370894203" sldId="2147485644"/>
              <ac:spMk id="5" creationId="{73CE252F-45DC-5395-ADCE-60A185769D52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287248774" sldId="2147485645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87248774" sldId="2147485645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87248774" sldId="2147485645"/>
              <ac:spMk id="4" creationId="{A2FB53D8-6963-06F3-112E-EE66F3AB7EE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87248774" sldId="2147485645"/>
              <ac:spMk id="5" creationId="{73CE252F-45DC-5395-ADCE-60A185769D52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1818163748" sldId="2147485646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818163748" sldId="2147485646"/>
              <ac:spMk id="2" creationId="{9ED20ADB-F8D6-7C00-A002-ECA41D5CCB5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818163748" sldId="2147485646"/>
              <ac:spMk id="3" creationId="{D8824E22-9D56-22CE-F8E2-9A3F2AD888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818163748" sldId="2147485646"/>
              <ac:spMk id="4" creationId="{A2FB53D8-6963-06F3-112E-EE66F3AB7EE6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2127179422" sldId="2147485666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127179422" sldId="2147485666"/>
              <ac:spMk id="4" creationId="{EB2E22CD-18AE-9142-2F5D-F47FCC1DB0CB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127179422" sldId="2147485666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127179422" sldId="2147485666"/>
              <ac:spMk id="8" creationId="{2C9C00DC-B7EB-D709-CD3E-26F133341BB3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127179422" sldId="2147485666"/>
              <ac:spMk id="23" creationId="{DDBBB7EA-17E7-5835-F8F2-47538FD06FC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127179422" sldId="2147485666"/>
              <ac:spMk id="24" creationId="{E0DDC6E5-8115-3277-8972-3C054820F3C8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1424369310" sldId="2147485667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424369310" sldId="2147485667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424369310" sldId="2147485667"/>
              <ac:spMk id="8" creationId="{A57E6CFB-306A-D0A4-1ADD-27429486E1D3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424369310" sldId="2147485667"/>
              <ac:spMk id="11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424369310" sldId="2147485667"/>
              <ac:spMk id="12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2527078335" sldId="2147485668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527078335" sldId="2147485668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527078335" sldId="2147485668"/>
              <ac:spMk id="1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527078335" sldId="2147485668"/>
              <ac:spMk id="1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527078335" sldId="2147485668"/>
              <ac:spMk id="17" creationId="{DC91C8FF-99B9-7CB8-2F96-F7F6E930C2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527078335" sldId="2147485668"/>
              <ac:spMk id="18" creationId="{BCF83FD1-855E-08F1-86A0-507E610D3114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527078335" sldId="2147485668"/>
              <ac:spMk id="32" creationId="{D64A66DF-10DC-D8D9-6D88-1DF96960E15A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2527078335" sldId="2147485668"/>
              <ac:spMk id="33" creationId="{8AA0A0FE-4C17-C3F7-EF2B-76317CA0F94F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807824799" sldId="2147485669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807824799" sldId="2147485669"/>
              <ac:spMk id="3" creationId="{6127CF54-2CC6-B5BC-9EBA-E4650D0EA3EB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807824799" sldId="2147485669"/>
              <ac:spMk id="11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807824799" sldId="2147485669"/>
              <ac:spMk id="12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807824799" sldId="2147485669"/>
              <ac:spMk id="13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807824799" sldId="2147485669"/>
              <ac:spMk id="16" creationId="{5624D331-8A81-7454-7A71-E25FE3FF8D6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807824799" sldId="2147485669"/>
              <ac:spMk id="17" creationId="{C36FB66C-8B7E-DB39-CDA7-208C0BAF2F7B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1539101970" sldId="2147485670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539101970" sldId="2147485670"/>
              <ac:spMk id="3" creationId="{E37CD207-4CCB-C6FA-40A8-E98979E15A4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539101970" sldId="2147485670"/>
              <ac:spMk id="12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539101970" sldId="2147485670"/>
              <ac:spMk id="13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539101970" sldId="2147485670"/>
              <ac:spMk id="14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539101970" sldId="2147485670"/>
              <ac:spMk id="1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539101970" sldId="2147485670"/>
              <ac:spMk id="20" creationId="{B136D99A-6024-5179-C3D3-E096141AAF54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539101970" sldId="2147485670"/>
              <ac:spMk id="21" creationId="{081C7896-C4C4-A241-533E-C8D47C0CE0BF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613482726" sldId="2147485672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613482726" sldId="2147485672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613482726" sldId="2147485672"/>
              <ac:spMk id="11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613482726" sldId="2147485672"/>
              <ac:spMk id="12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613482726" sldId="2147485672"/>
              <ac:spMk id="13" creationId="{F5B9E3D6-75B1-A2C0-7067-7F4FB8943044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613482726" sldId="2147485672"/>
              <ac:spMk id="14" creationId="{387FD333-71FB-8E28-3309-B1766663AF42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613482726" sldId="2147485672"/>
              <ac:spMk id="200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613482726" sldId="2147485672"/>
              <ac:spMk id="201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157806083" sldId="2147485673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57806083" sldId="2147485673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57806083" sldId="2147485673"/>
              <ac:spMk id="13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57806083" sldId="2147485673"/>
              <ac:spMk id="14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57806083" sldId="2147485673"/>
              <ac:spMk id="16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57806083" sldId="2147485673"/>
              <ac:spMk id="21" creationId="{05E90A3A-7C63-A7F8-83FD-A1F9F15C933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57806083" sldId="2147485673"/>
              <ac:spMk id="22" creationId="{911ABCC8-2A10-F680-F6BC-8BC6AE3D379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57806083" sldId="2147485673"/>
              <ac:spMk id="200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57806083" sldId="2147485673"/>
              <ac:spMk id="201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57806083" sldId="2147485673"/>
              <ac:spMk id="202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157806083" sldId="2147485673"/>
              <ac:spMk id="203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169879336" sldId="2147485674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69879336" sldId="2147485674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69879336" sldId="2147485674"/>
              <ac:spMk id="13" creationId="{6D3332BF-9F88-0035-9AE7-B61893A6BC0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69879336" sldId="2147485674"/>
              <ac:spMk id="14" creationId="{F4279827-BA41-8D4D-6CE5-A5EC5F7FF1EB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69879336" sldId="2147485674"/>
              <ac:spMk id="23" creationId="{71239134-09B7-2B8B-05D9-E9983F54FA1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69879336" sldId="2147485674"/>
              <ac:spMk id="24" creationId="{11F26651-FC00-4E9A-680D-7AACBF35C87E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3913252445" sldId="2147485675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13252445" sldId="2147485675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13252445" sldId="2147485675"/>
              <ac:spMk id="21" creationId="{DCF387ED-9DA4-2836-E945-B90EB120F3A3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13252445" sldId="2147485675"/>
              <ac:spMk id="22" creationId="{237FCA25-B1C2-AFE7-C383-4459BEDBAF1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13252445" sldId="2147485675"/>
              <ac:spMk id="29" creationId="{C66B2C14-C1C9-DA51-1299-B06D433BA6EB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13252445" sldId="2147485675"/>
              <ac:spMk id="30" creationId="{3E82D48D-2591-AF35-7BE6-FCCC36285ED4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13252445" sldId="2147485675"/>
              <ac:spMk id="31" creationId="{FDD56303-CF9D-7C2A-B0AD-2704CC5F391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3913252445" sldId="2147485675"/>
              <ac:spMk id="32" creationId="{366ACC82-42BB-6CEF-D870-38F2E82A0D27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547682517" sldId="2147485676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547682517" sldId="2147485676"/>
              <ac:spMk id="3" creationId="{81505AB9-7CB3-20FC-CF60-588FB20727F1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547682517" sldId="2147485676"/>
              <ac:spMk id="11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547682517" sldId="2147485676"/>
              <ac:spMk id="12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547682517" sldId="2147485676"/>
              <ac:spMk id="13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547682517" sldId="2147485676"/>
              <ac:spMk id="24" creationId="{4F0C2598-5A9C-FD59-EE31-09C3E31A9622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547682517" sldId="2147485676"/>
              <ac:spMk id="25" creationId="{CC3167F4-B579-21F5-DF43-DC4A28D90811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927228780" sldId="2147485677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927228780" sldId="2147485677"/>
              <ac:spMk id="2" creationId="{7E9B5554-3819-1C27-E09D-B22734E9A2E3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927228780" sldId="2147485677"/>
              <ac:spMk id="3" creationId="{69A9F645-1A79-E3EB-2C9E-7B4F2CF937F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927228780" sldId="2147485677"/>
              <ac:spMk id="4" creationId="{F642DC06-74D1-E50A-BB78-7929A5F66C6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927228780" sldId="2147485677"/>
              <ac:spMk id="12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927228780" sldId="2147485677"/>
              <ac:spMk id="13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927228780" sldId="2147485677"/>
              <ac:spMk id="14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927228780" sldId="2147485677"/>
              <ac:spMk id="15" creationId="{00000000-0000-0000-0000-000000000000}"/>
            </ac:spMkLst>
          </pc:spChg>
        </pc:sldLayoutChg>
        <pc:sldLayoutChg chg="modSp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12"/>
            <pc:sldLayoutMk cId="1394302041" sldId="2147485679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394302041" sldId="2147485679"/>
              <ac:spMk id="2" creationId="{23756D3E-375C-789E-A14F-64B38506A8B7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12"/>
              <pc:sldLayoutMk cId="1394302041" sldId="2147485679"/>
              <ac:spMk id="7" creationId="{88B31E53-1E14-7929-AA2F-250DB9BF3224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4200012733" sldId="2147485681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00012733" sldId="2147485681"/>
              <ac:spMk id="3" creationId="{F55A279F-B163-E549-FB68-91433E9E2E5A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00012733" sldId="2147485681"/>
              <ac:spMk id="5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00012733" sldId="2147485681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00012733" sldId="2147485681"/>
              <ac:spMk id="8" creationId="{03B8D75C-9CFB-EFB1-DBA2-E701FDC611B3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00012733" sldId="2147485681"/>
              <ac:spMk id="9" creationId="{10A9D6E1-46E7-01DF-A0CE-185806865195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00012733" sldId="2147485681"/>
              <ac:spMk id="10" creationId="{54E3D6E8-A634-943A-F74D-79AC609F7043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4200012733" sldId="2147485681"/>
          </pc:sldLayoutMkLst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1706624531" sldId="2147485682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1706624531" sldId="2147485682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706624531" sldId="2147485682"/>
              <ac:spMk id="2" creationId="{32011B01-2148-4FFE-9957-2B9D2D5DF49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706624531" sldId="2147485682"/>
              <ac:spMk id="3" creationId="{CF0B575B-22F5-93BE-52D2-ED2A1D9302C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706624531" sldId="2147485682"/>
              <ac:spMk id="4" creationId="{0B62A928-2F6B-67BA-1CB2-B4FA3E8C9F0A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706624531" sldId="2147485682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706624531" sldId="2147485682"/>
              <ac:spMk id="9" creationId="{10A9D6E1-46E7-01DF-A0CE-185806865195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2658589667" sldId="2147485683"/>
          </pc:sldLayoutMkLst>
          <pc:spChg chg="mod">
            <ac:chgData name="Moira vandenAkker" userId="6aa93def-e0c1-460d-a8f7-033c509f9939" providerId="ADAL" clId="{9F2B08A4-8874-4573-8ED8-1CB9F52D0A00}" dt="2026-09-08T16:30:11.249" v="42" actId="26606"/>
            <ac:spMkLst>
              <pc:docMk/>
              <pc:sldMasterMk cId="2762812104" sldId="2147485680"/>
              <pc:sldLayoutMk cId="2658589667" sldId="2147485683"/>
              <ac:spMk id="2" creationId="{D8454B99-7D9D-6700-450E-20420CD19595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658589667" sldId="2147485683"/>
              <ac:spMk id="4" creationId="{3E1C7A5C-90D4-AC42-6D3A-1DAD57AC4722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658589667" sldId="2147485683"/>
              <ac:spMk id="7" creationId="{A1C26B57-2029-7F2C-2525-024BE5A4344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658589667" sldId="2147485683"/>
              <ac:spMk id="8" creationId="{7E404302-73FC-A58B-2403-9556EDF5BF9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658589667" sldId="2147485683"/>
              <ac:spMk id="9" creationId="{279585EE-4FB6-1178-0421-16C9C92B2DF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658589667" sldId="2147485683"/>
              <ac:spMk id="11" creationId="{51A6E3B2-E6BB-8438-1E74-B6E564FCD1AC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658589667" sldId="2147485683"/>
              <ac:spMk id="12" creationId="{B265BB73-B694-1694-2B2A-CAB17EEECFD7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658589667" sldId="2147485683"/>
              <ac:spMk id="13" creationId="{F574646A-49C0-F588-D6A7-E970CC7AA7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658589667" sldId="2147485683"/>
              <ac:spMk id="14" creationId="{2FFB3F74-3014-3DD1-DA12-8BB0395D84E1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658589667" sldId="2147485683"/>
              <ac:spMk id="15" creationId="{012B9B1C-5F90-5E05-642B-F35BF196CEA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658589667" sldId="2147485683"/>
              <ac:spMk id="16" creationId="{FDB05982-3446-B790-7031-35AF110BE1D9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2658589667" sldId="2147485683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1026750535" sldId="2147485684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026750535" sldId="2147485684"/>
              <ac:spMk id="2" creationId="{D8454B99-7D9D-6700-450E-20420CD19595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026750535" sldId="2147485684"/>
              <ac:spMk id="3" creationId="{63D640B5-8581-26BA-4781-2C8246E7924E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026750535" sldId="2147485684"/>
              <ac:spMk id="8" creationId="{7E404302-73FC-A58B-2403-9556EDF5BF9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026750535" sldId="2147485684"/>
              <ac:spMk id="9" creationId="{279585EE-4FB6-1178-0421-16C9C92B2DF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026750535" sldId="2147485684"/>
              <ac:spMk id="11" creationId="{51A6E3B2-E6BB-8438-1E74-B6E564FCD1AC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026750535" sldId="2147485684"/>
              <ac:spMk id="12" creationId="{B265BB73-B694-1694-2B2A-CAB17EEECFD7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026750535" sldId="2147485684"/>
              <ac:spMk id="13" creationId="{F574646A-49C0-F588-D6A7-E970CC7AA7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026750535" sldId="2147485684"/>
              <ac:spMk id="14" creationId="{2FFB3F74-3014-3DD1-DA12-8BB0395D84E1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026750535" sldId="2147485684"/>
              <ac:spMk id="15" creationId="{012B9B1C-5F90-5E05-642B-F35BF196CEA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026750535" sldId="2147485684"/>
              <ac:spMk id="16" creationId="{FDB05982-3446-B790-7031-35AF110BE1D9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1026750535" sldId="2147485684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1456602770" sldId="2147485685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56602770" sldId="2147485685"/>
              <ac:spMk id="2" creationId="{E100F360-2E26-512A-6D55-1251BAB20324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56602770" sldId="2147485685"/>
              <ac:spMk id="3" creationId="{60A8D00A-D939-047C-A0FD-F4A9836A8E83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56602770" sldId="2147485685"/>
              <ac:spMk id="4" creationId="{86263D11-050B-0E21-E907-4D5CE9302ACE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56602770" sldId="2147485685"/>
              <ac:spMk id="7" creationId="{9462EB1D-A20F-1659-84B8-8AB117BEF473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56602770" sldId="2147485685"/>
              <ac:spMk id="8" creationId="{7E404302-73FC-A58B-2403-9556EDF5BF9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56602770" sldId="2147485685"/>
              <ac:spMk id="11" creationId="{51A6E3B2-E6BB-8438-1E74-B6E564FCD1AC}"/>
            </ac:spMkLst>
          </pc:spChg>
          <pc:spChg chg="mod">
            <ac:chgData name="Moira vandenAkker" userId="6aa93def-e0c1-460d-a8f7-033c509f9939" providerId="ADAL" clId="{9F2B08A4-8874-4573-8ED8-1CB9F52D0A00}" dt="2026-09-08T16:30:11.249" v="42" actId="26606"/>
            <ac:spMkLst>
              <pc:docMk/>
              <pc:sldMasterMk cId="2762812104" sldId="2147485680"/>
              <pc:sldLayoutMk cId="1456602770" sldId="2147485685"/>
              <ac:spMk id="12" creationId="{B265BB73-B694-1694-2B2A-CAB17EEECFD7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56602770" sldId="2147485685"/>
              <ac:spMk id="13" creationId="{F574646A-49C0-F588-D6A7-E970CC7AA7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56602770" sldId="2147485685"/>
              <ac:spMk id="14" creationId="{2FFB3F74-3014-3DD1-DA12-8BB0395D84E1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56602770" sldId="2147485685"/>
              <ac:spMk id="15" creationId="{012B9B1C-5F90-5E05-642B-F35BF196CEA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56602770" sldId="2147485685"/>
              <ac:spMk id="16" creationId="{FDB05982-3446-B790-7031-35AF110BE1D9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1456602770" sldId="2147485685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2402653908" sldId="2147485686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653908" sldId="2147485686"/>
              <ac:spMk id="2" creationId="{EC407F05-C215-7A60-94E2-D375FD5D96C2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653908" sldId="2147485686"/>
              <ac:spMk id="3" creationId="{D563061B-2D50-D9CD-D767-E6A54B86561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653908" sldId="2147485686"/>
              <ac:spMk id="8" creationId="{7E404302-73FC-A58B-2403-9556EDF5BF9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653908" sldId="2147485686"/>
              <ac:spMk id="9" creationId="{9E38421B-3675-42FE-7D71-24A64EC7725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653908" sldId="2147485686"/>
              <ac:spMk id="10" creationId="{0EB287A0-CAE7-1F4D-1EC1-7AA1AF897C9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653908" sldId="2147485686"/>
              <ac:spMk id="11" creationId="{51A6E3B2-E6BB-8438-1E74-B6E564FCD1AC}"/>
            </ac:spMkLst>
          </pc:spChg>
          <pc:spChg chg="mod">
            <ac:chgData name="Moira vandenAkker" userId="6aa93def-e0c1-460d-a8f7-033c509f9939" providerId="ADAL" clId="{9F2B08A4-8874-4573-8ED8-1CB9F52D0A00}" dt="2026-09-08T16:30:11.249" v="42" actId="26606"/>
            <ac:spMkLst>
              <pc:docMk/>
              <pc:sldMasterMk cId="2762812104" sldId="2147485680"/>
              <pc:sldLayoutMk cId="2402653908" sldId="2147485686"/>
              <ac:spMk id="12" creationId="{B265BB73-B694-1694-2B2A-CAB17EEECFD7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653908" sldId="2147485686"/>
              <ac:spMk id="13" creationId="{F574646A-49C0-F588-D6A7-E970CC7AA7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653908" sldId="2147485686"/>
              <ac:spMk id="14" creationId="{2FFB3F74-3014-3DD1-DA12-8BB0395D84E1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653908" sldId="2147485686"/>
              <ac:spMk id="15" creationId="{012B9B1C-5F90-5E05-642B-F35BF196CEA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653908" sldId="2147485686"/>
              <ac:spMk id="16" creationId="{FDB05982-3446-B790-7031-35AF110BE1D9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2402653908" sldId="2147485686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2402767425" sldId="2147485687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767425" sldId="2147485687"/>
              <ac:spMk id="2" creationId="{0C139385-FF6F-6901-4F42-9E6DBFF88DF2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767425" sldId="2147485687"/>
              <ac:spMk id="3" creationId="{07B7AEE4-70D5-A3D9-CC8F-73C1311CDDF4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767425" sldId="2147485687"/>
              <ac:spMk id="4" creationId="{9E3B655A-295C-0AB2-1E2E-40D1479261BA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767425" sldId="2147485687"/>
              <ac:spMk id="7" creationId="{BA625362-6A22-861F-5A13-7AACFD9117A2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767425" sldId="2147485687"/>
              <ac:spMk id="8" creationId="{7E404302-73FC-A58B-2403-9556EDF5BF9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767425" sldId="2147485687"/>
              <ac:spMk id="11" creationId="{51A6E3B2-E6BB-8438-1E74-B6E564FCD1AC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767425" sldId="2147485687"/>
              <ac:spMk id="12" creationId="{B265BB73-B694-1694-2B2A-CAB17EEECFD7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767425" sldId="2147485687"/>
              <ac:spMk id="13" creationId="{F574646A-49C0-F588-D6A7-E970CC7AA7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767425" sldId="2147485687"/>
              <ac:spMk id="14" creationId="{2FFB3F74-3014-3DD1-DA12-8BB0395D84E1}"/>
            </ac:spMkLst>
          </pc:spChg>
          <pc:spChg chg="mod">
            <ac:chgData name="Moira vandenAkker" userId="6aa93def-e0c1-460d-a8f7-033c509f9939" providerId="ADAL" clId="{9F2B08A4-8874-4573-8ED8-1CB9F52D0A00}" dt="2026-09-08T16:30:11.249" v="42" actId="26606"/>
            <ac:spMkLst>
              <pc:docMk/>
              <pc:sldMasterMk cId="2762812104" sldId="2147485680"/>
              <pc:sldLayoutMk cId="2402767425" sldId="2147485687"/>
              <ac:spMk id="15" creationId="{012B9B1C-5F90-5E05-642B-F35BF196CEA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402767425" sldId="2147485687"/>
              <ac:spMk id="16" creationId="{FDB05982-3446-B790-7031-35AF110BE1D9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2402767425" sldId="2147485687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4255451574" sldId="2147485688"/>
          </pc:sldLayoutMkLst>
          <pc:spChg chg="mod">
            <ac:chgData name="Moira vandenAkker" userId="6aa93def-e0c1-460d-a8f7-033c509f9939" providerId="ADAL" clId="{9F2B08A4-8874-4573-8ED8-1CB9F52D0A00}" dt="2026-09-08T16:30:11.249" v="42" actId="26606"/>
            <ac:spMkLst>
              <pc:docMk/>
              <pc:sldMasterMk cId="2762812104" sldId="2147485680"/>
              <pc:sldLayoutMk cId="4255451574" sldId="2147485688"/>
              <ac:spMk id="2" creationId="{EC407F05-C215-7A60-94E2-D375FD5D96C2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55451574" sldId="2147485688"/>
              <ac:spMk id="3" creationId="{D563061B-2D50-D9CD-D767-E6A54B86561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55451574" sldId="2147485688"/>
              <ac:spMk id="4" creationId="{07E652F3-5D31-8662-BC68-B9423E9EC56C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55451574" sldId="2147485688"/>
              <ac:spMk id="7" creationId="{94C89998-398B-2AD2-66AF-68972F38E49B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55451574" sldId="2147485688"/>
              <ac:spMk id="8" creationId="{7E404302-73FC-A58B-2403-9556EDF5BF9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55451574" sldId="2147485688"/>
              <ac:spMk id="11" creationId="{51A6E3B2-E6BB-8438-1E74-B6E564FCD1AC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55451574" sldId="2147485688"/>
              <ac:spMk id="12" creationId="{B265BB73-B694-1694-2B2A-CAB17EEECFD7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55451574" sldId="2147485688"/>
              <ac:spMk id="13" creationId="{F574646A-49C0-F588-D6A7-E970CC7AA78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55451574" sldId="2147485688"/>
              <ac:spMk id="14" creationId="{2FFB3F74-3014-3DD1-DA12-8BB0395D84E1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55451574" sldId="2147485688"/>
              <ac:spMk id="15" creationId="{012B9B1C-5F90-5E05-642B-F35BF196CEA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55451574" sldId="2147485688"/>
              <ac:spMk id="16" creationId="{FDB05982-3446-B790-7031-35AF110BE1D9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4255451574" sldId="2147485688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4234439453" sldId="2147485689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34439453" sldId="2147485689"/>
              <ac:spMk id="2" creationId="{E6C5B17C-505C-C860-C2FD-CBF7EA773A9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34439453" sldId="2147485689"/>
              <ac:spMk id="3" creationId="{444CB7DF-8385-AE4F-B870-66C5ED65DF42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34439453" sldId="2147485689"/>
              <ac:spMk id="4" creationId="{D9959734-64A9-3678-91CE-C2A06DF3F59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34439453" sldId="2147485689"/>
              <ac:spMk id="8" creationId="{53C9BE38-85D7-437E-216F-78BB2879C74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4234439453" sldId="2147485689"/>
              <ac:spMk id="9" creationId="{52991015-947E-DE06-918C-0E4FAB6F4D49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4234439453" sldId="2147485689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3297432002" sldId="2147485690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3297432002" sldId="2147485690"/>
              <ac:spMk id="2" creationId="{1F82E917-7E56-540F-EEA1-3959F4B34917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3297432002" sldId="2147485690"/>
              <ac:spMk id="3" creationId="{D96645C9-3F3F-B046-E3EF-26E014A4698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3297432002" sldId="2147485690"/>
              <ac:spMk id="4" creationId="{545C2575-8D93-22A8-EABC-6AA97A7A6CCF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3297432002" sldId="2147485690"/>
              <ac:spMk id="8" creationId="{53C9BE38-85D7-437E-216F-78BB2879C74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3297432002" sldId="2147485690"/>
              <ac:spMk id="11" creationId="{88BC803B-7744-DA0F-AF6B-BD86C2603837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3297432002" sldId="2147485690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1384103691" sldId="2147485691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384103691" sldId="2147485691"/>
              <ac:spMk id="2" creationId="{1F82E917-7E56-540F-EEA1-3959F4B34917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384103691" sldId="2147485691"/>
              <ac:spMk id="3" creationId="{D96645C9-3F3F-B046-E3EF-26E014A4698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384103691" sldId="2147485691"/>
              <ac:spMk id="4" creationId="{F7D5E6AD-2FB0-FF13-D0D0-0BEFD37F29C4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384103691" sldId="2147485691"/>
              <ac:spMk id="8" creationId="{53C9BE38-85D7-437E-216F-78BB2879C74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384103691" sldId="2147485691"/>
              <ac:spMk id="9" creationId="{B692EDCF-36F3-2AFE-BC99-68F490BDB17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384103691" sldId="2147485691"/>
              <ac:spMk id="11" creationId="{88BC803B-7744-DA0F-AF6B-BD86C2603837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1384103691" sldId="2147485691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2860237994" sldId="2147485692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860237994" sldId="2147485692"/>
              <ac:spMk id="2" creationId="{AC7BE7BB-06E4-7D54-5AA5-EFE99E2A7C4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860237994" sldId="2147485692"/>
              <ac:spMk id="3" creationId="{79AB6AFD-D84F-47B7-BBD8-A7A29939107C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860237994" sldId="2147485692"/>
              <ac:spMk id="4" creationId="{3F906C0C-DC34-0AFF-E115-BA7DAED06374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860237994" sldId="2147485692"/>
              <ac:spMk id="8" creationId="{53C9BE38-85D7-437E-216F-78BB2879C74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860237994" sldId="2147485692"/>
              <ac:spMk id="9" creationId="{C3A101F3-32B2-004D-DC5C-4018A769E3F2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860237994" sldId="2147485692"/>
              <ac:spMk id="11" creationId="{118AEA70-CB34-1CC5-1117-BA242590048B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2860237994" sldId="2147485692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2564816506" sldId="2147485693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564816506" sldId="2147485693"/>
              <ac:spMk id="2" creationId="{4CBA0FAB-19DB-2280-F1A3-E86595EEFFEA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564816506" sldId="2147485693"/>
              <ac:spMk id="3" creationId="{8B67B807-83DB-D002-523E-E53E2B20145F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564816506" sldId="2147485693"/>
              <ac:spMk id="4" creationId="{FDC68F15-BA17-6650-ACBB-DD7352ED585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564816506" sldId="2147485693"/>
              <ac:spMk id="8" creationId="{53C9BE38-85D7-437E-216F-78BB2879C74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564816506" sldId="2147485693"/>
              <ac:spMk id="9" creationId="{1E8AAC33-9D21-25EF-5045-BDE4AB85B3B1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564816506" sldId="2147485693"/>
              <ac:spMk id="11" creationId="{C30D5C26-4C9F-14F5-79B5-431FD3208832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2564816506" sldId="2147485693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1963628523" sldId="2147485694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963628523" sldId="2147485694"/>
              <ac:spMk id="2" creationId="{ED338701-7C09-E551-A7F2-3FED318B15A3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963628523" sldId="2147485694"/>
              <ac:spMk id="3" creationId="{E363B801-C730-A70D-F65C-605568532C9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963628523" sldId="2147485694"/>
              <ac:spMk id="4" creationId="{1FD1BD09-4147-ED42-8F49-465198C6C71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963628523" sldId="2147485694"/>
              <ac:spMk id="7" creationId="{06FD8F3E-D389-F566-29B4-DAD77CC948A7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963628523" sldId="2147485694"/>
              <ac:spMk id="8" creationId="{3774145B-4303-8D05-F7FC-CACF1E0197B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963628523" sldId="2147485694"/>
              <ac:spMk id="9" creationId="{B52E34BF-B369-634C-25B5-C029637CBB9E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963628523" sldId="2147485694"/>
              <ac:spMk id="10" creationId="{CF8E1D89-8367-E3BA-5D18-130E2B71B39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963628523" sldId="2147485694"/>
              <ac:spMk id="11" creationId="{853C5CE2-055D-CD97-946F-B479A971BC8C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1963628523" sldId="2147485694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149512358" sldId="2147485695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9512358" sldId="2147485695"/>
              <ac:spMk id="2" creationId="{ED338701-7C09-E551-A7F2-3FED318B15A3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9512358" sldId="2147485695"/>
              <ac:spMk id="3" creationId="{8AA534CB-9D75-7C0A-AA44-FDB45CE1E64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9512358" sldId="2147485695"/>
              <ac:spMk id="4" creationId="{1FD1BD09-4147-ED42-8F49-465198C6C71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9512358" sldId="2147485695"/>
              <ac:spMk id="7" creationId="{0BDC9835-A642-2D8E-F174-CB27A877D7E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9512358" sldId="2147485695"/>
              <ac:spMk id="8" creationId="{3774145B-4303-8D05-F7FC-CACF1E0197B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9512358" sldId="2147485695"/>
              <ac:spMk id="9" creationId="{3323619E-A05D-D1C2-2EEF-8F0D1BC7906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9512358" sldId="2147485695"/>
              <ac:spMk id="10" creationId="{CF8E1D89-8367-E3BA-5D18-130E2B71B39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9512358" sldId="2147485695"/>
              <ac:spMk id="11" creationId="{4EA6F922-094C-2CC4-1614-3F812FADACB8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149512358" sldId="2147485695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1893580851" sldId="2147485696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893580851" sldId="2147485696"/>
              <ac:spMk id="2" creationId="{8B9F7FF5-102E-204D-0DB7-0F65CC371A92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893580851" sldId="2147485696"/>
              <ac:spMk id="3" creationId="{375EDC7A-7061-2F10-3D3E-645C62E2908E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893580851" sldId="2147485696"/>
              <ac:spMk id="4" creationId="{1FD1BD09-4147-ED42-8F49-465198C6C71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893580851" sldId="2147485696"/>
              <ac:spMk id="7" creationId="{96C31A9A-9F8D-DACD-9242-681D17F6DE1F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893580851" sldId="2147485696"/>
              <ac:spMk id="8" creationId="{3774145B-4303-8D05-F7FC-CACF1E0197B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893580851" sldId="2147485696"/>
              <ac:spMk id="9" creationId="{90EC939E-CA6D-50C9-9D6B-319449ECEE34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893580851" sldId="2147485696"/>
              <ac:spMk id="10" creationId="{CF8E1D89-8367-E3BA-5D18-130E2B71B399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1893580851" sldId="2147485696"/>
          </pc:sldLayoutMkLst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1590885258" sldId="2147485697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1590885258" sldId="2147485697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590885258" sldId="2147485697"/>
              <ac:spMk id="2" creationId="{557BB273-223E-473B-47AD-0AAA5802C1FB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590885258" sldId="2147485697"/>
              <ac:spMk id="3" creationId="{E363B801-C730-A70D-F65C-605568532C9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590885258" sldId="2147485697"/>
              <ac:spMk id="4" creationId="{1FD1BD09-4147-ED42-8F49-465198C6C71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590885258" sldId="2147485697"/>
              <ac:spMk id="7" creationId="{06FD8F3E-D389-F566-29B4-DAD77CC948A7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590885258" sldId="2147485697"/>
              <ac:spMk id="8" creationId="{3774145B-4303-8D05-F7FC-CACF1E0197B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590885258" sldId="2147485697"/>
              <ac:spMk id="9" creationId="{78CA07CB-DEA5-C01F-C840-F1F461F01F91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590885258" sldId="2147485697"/>
              <ac:spMk id="10" creationId="{CF8E1D89-8367-E3BA-5D18-130E2B71B399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2960350703" sldId="2147485698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2960350703" sldId="2147485698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960350703" sldId="2147485698"/>
              <ac:spMk id="2" creationId="{FF7B344D-F8B6-2E1E-2AC5-98CF6AA15B17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960350703" sldId="2147485698"/>
              <ac:spMk id="3" creationId="{8AA534CB-9D75-7C0A-AA44-FDB45CE1E64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960350703" sldId="2147485698"/>
              <ac:spMk id="4" creationId="{1FD1BD09-4147-ED42-8F49-465198C6C71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960350703" sldId="2147485698"/>
              <ac:spMk id="6" creationId="{3463A5B6-0372-7BE2-BEE2-E2D13DDB01E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960350703" sldId="2147485698"/>
              <ac:spMk id="7" creationId="{0BDC9835-A642-2D8E-F174-CB27A877D7E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960350703" sldId="2147485698"/>
              <ac:spMk id="8" creationId="{3774145B-4303-8D05-F7FC-CACF1E0197B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960350703" sldId="2147485698"/>
              <ac:spMk id="10" creationId="{CF8E1D89-8367-E3BA-5D18-130E2B71B399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1400018522" sldId="2147485699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1400018522" sldId="2147485699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00018522" sldId="2147485699"/>
              <ac:spMk id="2" creationId="{23176856-AA67-9AC0-67B1-FD933DB1AC42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00018522" sldId="2147485699"/>
              <ac:spMk id="3" creationId="{8AA534CB-9D75-7C0A-AA44-FDB45CE1E64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00018522" sldId="2147485699"/>
              <ac:spMk id="4" creationId="{1FD1BD09-4147-ED42-8F49-465198C6C71D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00018522" sldId="2147485699"/>
              <ac:spMk id="6" creationId="{3255ABA4-8DAC-106A-F65B-FD6EB975454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00018522" sldId="2147485699"/>
              <ac:spMk id="7" creationId="{0BDC9835-A642-2D8E-F174-CB27A877D7E8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00018522" sldId="2147485699"/>
              <ac:spMk id="8" creationId="{3774145B-4303-8D05-F7FC-CACF1E0197B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1400018522" sldId="2147485699"/>
              <ac:spMk id="10" creationId="{CF8E1D89-8367-E3BA-5D18-130E2B71B399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3669065079" sldId="2147485700"/>
          </pc:sldLayoutMkLst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3669065079" sldId="2147485700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3669065079" sldId="2147485700"/>
              <ac:spMk id="2" creationId="{F29465D8-4E5B-444E-BDF7-4F345BA72EE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3669065079" sldId="2147485700"/>
              <ac:spMk id="3" creationId="{4F2733A1-DDBC-A9C2-3F79-B8C16F54DD26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3669065079" sldId="2147485700"/>
              <ac:spMk id="4" creationId="{C0ED35D1-3FA7-0953-4AF6-1A76FD908CCB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3669065079" sldId="2147485700"/>
              <ac:spMk id="7" creationId="{00000000-0000-0000-0000-000000000000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3669065079" sldId="2147485700"/>
              <ac:spMk id="9" creationId="{10A9D6E1-46E7-01DF-A0CE-185806865195}"/>
            </ac:spMkLst>
          </pc:spChg>
        </pc:sldLayoutChg>
        <pc:sldLayoutChg chg="modSp del mod ord">
          <pc:chgData name="Moira vandenAkker" userId="6aa93def-e0c1-460d-a8f7-033c509f9939" providerId="ADAL" clId="{9F2B08A4-8874-4573-8ED8-1CB9F52D0A00}" dt="2026-09-08T16:30:19.829" v="46" actId="26606"/>
          <pc:sldLayoutMkLst>
            <pc:docMk/>
            <pc:sldMasterMk cId="2762812104" sldId="2147485680"/>
            <pc:sldLayoutMk cId="233218439" sldId="2147485701"/>
          </pc:sldLayoutMkLst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33218439" sldId="2147485701"/>
              <ac:spMk id="2" creationId="{7A6A05B4-1BBB-6272-7ABA-2A0618EA6F7E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33218439" sldId="2147485701"/>
              <ac:spMk id="3" creationId="{77AD94F3-E3E2-5BB1-5C09-FF7B1FF077AC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33218439" sldId="2147485701"/>
              <ac:spMk id="5" creationId="{3C39CA89-BF05-D601-643D-A9CF000EC9E9}"/>
            </ac:spMkLst>
          </pc:spChg>
          <pc:spChg chg="mod">
            <ac:chgData name="Moira vandenAkker" userId="6aa93def-e0c1-460d-a8f7-033c509f9939" providerId="ADAL" clId="{9F2B08A4-8874-4573-8ED8-1CB9F52D0A00}" dt="2026-09-08T16:30:19.829" v="46" actId="26606"/>
            <ac:spMkLst>
              <pc:docMk/>
              <pc:sldMasterMk cId="2762812104" sldId="2147485680"/>
              <pc:sldLayoutMk cId="233218439" sldId="2147485701"/>
              <ac:spMk id="7" creationId="{88B31E53-1E14-7929-AA2F-250DB9BF3224}"/>
            </ac:spMkLst>
          </pc:spChg>
        </pc:sldLayoutChg>
        <pc:sldLayoutChg chg="add replId">
          <pc:chgData name="Moira vandenAkker" userId="6aa93def-e0c1-460d-a8f7-033c509f9939" providerId="ADAL" clId="{9F2B08A4-8874-4573-8ED8-1CB9F52D0A00}" dt="2026-09-08T16:31:00.316" v="47" actId="26606"/>
          <pc:sldLayoutMkLst>
            <pc:docMk/>
            <pc:sldMasterMk cId="2762812104" sldId="2147485612"/>
            <pc:sldLayoutMk cId="233218439" sldId="214748570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Segoe Sans Display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F9EC6-89FF-47E1-8594-1A32E3B45134}" type="datetime8">
              <a:rPr lang="en-US" smtClean="0">
                <a:latin typeface="Segoe Sans Display" pitchFamily="2" charset="0"/>
              </a:rPr>
              <a:t>9/30/2026 10:32 AM</a:t>
            </a:fld>
            <a:endParaRPr lang="en-US">
              <a:latin typeface="Segoe Sans Display" pitchFamily="2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Sans Display" pitchFamily="2" charset="0"/>
                <a:ea typeface="Segoe UI" pitchFamily="34" charset="0"/>
                <a:cs typeface="Segoe Sans Display" pitchFamily="2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Sans Display" pitchFamily="2" charset="0"/>
              </a:rPr>
              <a:t>‹#›</a:t>
            </a:fld>
            <a:endParaRPr lang="en-US">
              <a:latin typeface="Segoe Sans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Sans Display" pitchFamily="2" charset="0"/>
              </a:defRPr>
            </a:lvl1pPr>
          </a:lstStyle>
          <a:p>
            <a:endParaRPr lang="en-US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>
                <a:latin typeface="Segoe Sans Display" pitchFamily="2" charset="0"/>
                <a:cs typeface="Segoe Sans Display" pitchFamily="2" charset="0"/>
              </a:defRPr>
            </a:lvl1pPr>
          </a:lstStyle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a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Sans Display" pitchFamily="2" charset="0"/>
              </a:defRPr>
            </a:lvl1pPr>
          </a:lstStyle>
          <a:p>
            <a:fld id="{386CE63F-9E7F-4C04-9D0D-FCA25A8E9E86}" type="datetime8">
              <a:rPr lang="en-US" smtClean="0"/>
              <a:pPr/>
              <a:t>9/30/2026 10:31 AM</a:t>
            </a:fld>
            <a:endParaRPr lang="en-US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Sans Display" pitchFamily="2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367" rtl="0" eaLnBrk="1" latinLnBrk="0" hangingPunct="1">
      <a:lnSpc>
        <a:spcPct val="90000"/>
      </a:lnSpc>
      <a:spcAft>
        <a:spcPts val="333"/>
      </a:spcAft>
      <a:defRPr sz="882" kern="1200">
        <a:solidFill>
          <a:schemeClr val="tx1"/>
        </a:solidFill>
        <a:latin typeface="Segoe Sans Display" pitchFamily="2" charset="0"/>
        <a:ea typeface="+mn-ea"/>
        <a:cs typeface="+mn-cs"/>
      </a:defRPr>
    </a:lvl1pPr>
    <a:lvl2pPr marL="212982" indent="-105829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Sans Display" pitchFamily="2" charset="0"/>
        <a:ea typeface="+mn-ea"/>
        <a:cs typeface="+mn-cs"/>
      </a:defRPr>
    </a:lvl2pPr>
    <a:lvl3pPr marL="328071" indent="-115090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Sans Display" pitchFamily="2" charset="0"/>
        <a:ea typeface="+mn-ea"/>
        <a:cs typeface="+mn-cs"/>
      </a:defRPr>
    </a:lvl3pPr>
    <a:lvl4pPr marL="482848" indent="-146838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Sans Display" pitchFamily="2" charset="0"/>
        <a:ea typeface="+mn-ea"/>
        <a:cs typeface="+mn-cs"/>
      </a:defRPr>
    </a:lvl4pPr>
    <a:lvl5pPr marL="615134" indent="-115090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Sans Display" pitchFamily="2" charset="0"/>
        <a:ea typeface="+mn-ea"/>
        <a:cs typeface="+mn-cs"/>
      </a:defRPr>
    </a:lvl5pPr>
    <a:lvl6pPr marL="2285918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6pPr>
    <a:lvl7pPr marL="2743101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7pPr>
    <a:lvl8pPr marL="3200284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8pPr>
    <a:lvl9pPr marL="3657469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e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4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1871783"/>
            <a:ext cx="9144000" cy="1661993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lnSpc>
                <a:spcPct val="90000"/>
              </a:lnSpc>
              <a:defRPr sz="6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Microsoft 365 Copliot logo">
            <a:extLst>
              <a:ext uri="{FF2B5EF4-FFF2-40B4-BE49-F238E27FC236}">
                <a16:creationId xmlns:a16="http://schemas.microsoft.com/office/drawing/2014/main" id="{B4DCADE7-0790-2487-937E-7D277CFB65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3712" y="282492"/>
            <a:ext cx="2137349" cy="90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97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1871784"/>
            <a:ext cx="9144000" cy="1661993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lnSpc>
                <a:spcPct val="90000"/>
              </a:lnSpc>
              <a:defRPr sz="6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63402F-4347-87B8-3138-7514EE38E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898"/>
          <a:stretch>
            <a:fillRect/>
          </a:stretch>
        </p:blipFill>
        <p:spPr>
          <a:xfrm>
            <a:off x="4052712" y="6302757"/>
            <a:ext cx="6046442" cy="5552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4D7A63-E9F0-5EBC-B7BB-E070AABDA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05914" y="0"/>
            <a:ext cx="5386086" cy="895109"/>
          </a:xfrm>
          <a:prstGeom prst="rect">
            <a:avLst/>
          </a:prstGeom>
        </p:spPr>
      </p:pic>
      <p:pic>
        <p:nvPicPr>
          <p:cNvPr id="4" name="Picture 3" descr="Microsoft 365 Copliot logo">
            <a:extLst>
              <a:ext uri="{FF2B5EF4-FFF2-40B4-BE49-F238E27FC236}">
                <a16:creationId xmlns:a16="http://schemas.microsoft.com/office/drawing/2014/main" id="{AAFC5E3F-100B-1C88-51E6-030201636BE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33712" y="282492"/>
            <a:ext cx="2137349" cy="90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63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replaceable imag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2FDF7EE-7A92-04F3-3512-1E0B5613E34B}"/>
              </a:ext>
            </a:extLst>
          </p:cNvPr>
          <p:cNvSpPr/>
          <p:nvPr userDrawn="1"/>
        </p:nvSpPr>
        <p:spPr>
          <a:xfrm>
            <a:off x="5328449" y="0"/>
            <a:ext cx="6350" cy="6858000"/>
          </a:xfrm>
          <a:custGeom>
            <a:avLst/>
            <a:gdLst>
              <a:gd name="csX0" fmla="*/ 0 w 6350"/>
              <a:gd name="csY0" fmla="*/ 0 h 7239000"/>
              <a:gd name="csX1" fmla="*/ 0 w 6350"/>
              <a:gd name="csY1" fmla="*/ 7239000 h 723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350" h="7239000">
                <a:moveTo>
                  <a:pt x="0" y="0"/>
                </a:moveTo>
                <a:lnTo>
                  <a:pt x="0" y="7239000"/>
                </a:lnTo>
              </a:path>
            </a:pathLst>
          </a:custGeom>
          <a:noFill/>
          <a:ln w="12700" cap="flat">
            <a:gradFill flip="none" rotWithShape="1">
              <a:gsLst>
                <a:gs pos="0">
                  <a:srgbClr val="AA5AF9"/>
                </a:gs>
                <a:gs pos="12000">
                  <a:srgbClr val="EC489F"/>
                </a:gs>
                <a:gs pos="24000">
                  <a:srgbClr val="FF6B6D"/>
                </a:gs>
                <a:gs pos="36000">
                  <a:srgbClr val="FFA73B"/>
                </a:gs>
                <a:gs pos="50000">
                  <a:srgbClr val="FFC229"/>
                </a:gs>
                <a:gs pos="64000">
                  <a:srgbClr val="BFC43B"/>
                </a:gs>
                <a:gs pos="76000">
                  <a:srgbClr val="71BC30"/>
                </a:gs>
                <a:gs pos="88000">
                  <a:srgbClr val="01B08D"/>
                </a:gs>
                <a:gs pos="100000">
                  <a:srgbClr val="0294ED"/>
                </a:gs>
              </a:gsLst>
              <a:lin ang="16200000" scaled="1"/>
              <a:tileRect/>
            </a:gradFill>
            <a:prstDash val="solid"/>
            <a:miter/>
          </a:ln>
        </p:spPr>
        <p:txBody>
          <a:bodyPr/>
          <a:lstStyle/>
          <a:p>
            <a:pPr lvl="0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1290085"/>
            <a:ext cx="4495800" cy="2243691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lnSpc>
                <a:spcPct val="90000"/>
              </a:lnSpc>
              <a:defRPr lang="en-US" sz="54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Event name 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495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2" name="Picture Placeholder" descr="Picture placeholder">
            <a:extLst>
              <a:ext uri="{FF2B5EF4-FFF2-40B4-BE49-F238E27FC236}">
                <a16:creationId xmlns:a16="http://schemas.microsoft.com/office/drawing/2014/main" id="{9BD5030A-DADA-E973-A194-2BD6C3CE6D4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 dpi="0" rotWithShape="1">
            <a:blip r:embed="rId3"/>
            <a:srcRect/>
            <a:tile tx="0" ty="0" sx="100000" sy="100000" flip="none" algn="tl"/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pic>
        <p:nvPicPr>
          <p:cNvPr id="6" name="Picture 5" descr="Microsoft 365 Copliot logo">
            <a:extLst>
              <a:ext uri="{FF2B5EF4-FFF2-40B4-BE49-F238E27FC236}">
                <a16:creationId xmlns:a16="http://schemas.microsoft.com/office/drawing/2014/main" id="{E8A5DC13-5C8A-0715-D158-D669688A5B8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3712" y="282492"/>
            <a:ext cx="2137349" cy="90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30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84200" y="1435100"/>
            <a:ext cx="11018838" cy="48339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7CBDD-49E9-BBDF-550B-482E4E570E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322482736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6390" y="1434370"/>
            <a:ext cx="11018520" cy="2308324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1363FF4-6EF0-D2BC-8DFE-19CC89CD92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179657981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2550-DA43-453C-A328-33C740E6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B7A288-CDAC-4184-9F73-137C95F5E64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84200" y="1435100"/>
            <a:ext cx="5211763" cy="4833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C22105-78D6-4753-94FA-3DA949361A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89688" y="1435100"/>
            <a:ext cx="5219700" cy="4833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A123D-3A27-499F-9210-3E0D7CED3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DC3595B-25C2-CF43-259D-75A3671E70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163091465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6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60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Sans Display" pitchFamily="2" charset="0"/>
                <a:cs typeface="Segoe Sans Display" pitchFamily="2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7171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Sans Display" pitchFamily="2" charset="0"/>
                <a:cs typeface="Segoe Sans Display" pitchFamily="2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A3D27F9-7D19-8ECF-C50E-71D515E54B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367624214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084388"/>
            <a:ext cx="5219700" cy="1612749"/>
          </a:xfrm>
        </p:spPr>
        <p:txBody>
          <a:bodyPr>
            <a:spAutoFit/>
          </a:bodyPr>
          <a:lstStyle>
            <a:lvl1pPr marL="171450" indent="-171450">
              <a:defRPr lang="en-US" sz="2400" dirty="0"/>
            </a:lvl1pPr>
            <a:lvl2pPr marL="342900" indent="-171450">
              <a:defRPr lang="en-US" dirty="0"/>
            </a:lvl2pPr>
            <a:lvl3pPr marL="514350" indent="-171450">
              <a:defRPr lang="en-US" dirty="0"/>
            </a:lvl3pPr>
            <a:lvl4pPr marL="666750" indent="-152400">
              <a:defRPr lang="en-US" dirty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7625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F896FB-325C-4849-B372-8DF0D6C056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7625" y="2084388"/>
            <a:ext cx="5219700" cy="1612749"/>
          </a:xfrm>
        </p:spPr>
        <p:txBody>
          <a:bodyPr>
            <a:spAutoFit/>
          </a:bodyPr>
          <a:lstStyle>
            <a:lvl1pPr marL="171450" indent="-171450">
              <a:defRPr lang="en-US" sz="2400" dirty="0"/>
            </a:lvl1pPr>
            <a:lvl2pPr marL="342900" indent="-171450">
              <a:defRPr lang="en-US" dirty="0"/>
            </a:lvl2pPr>
            <a:lvl3pPr marL="514350" indent="-171450">
              <a:defRPr lang="en-US" dirty="0"/>
            </a:lvl3pPr>
            <a:lvl4pPr marL="685800" indent="-136525">
              <a:defRPr lang="en-US" dirty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112CDB0-015D-94C2-ECEE-970711F59E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388613108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with Subhead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C2759870-0BEA-44DC-A414-1C70D04E35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FEF95FA-F121-4653-B60A-0D068C34546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88963" y="2081212"/>
            <a:ext cx="5214937" cy="418782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327262A-D327-4189-AD22-BAD67CF4AB7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7625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4">
            <a:extLst>
              <a:ext uri="{FF2B5EF4-FFF2-40B4-BE49-F238E27FC236}">
                <a16:creationId xmlns:a16="http://schemas.microsoft.com/office/drawing/2014/main" id="{47F8EAA9-0E64-4589-A234-BC31685BE7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94451" y="2081212"/>
            <a:ext cx="5214937" cy="418782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ADFBB8-E1C1-D5AB-8154-CBA2D9EFB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51E17F0-59B9-3EAE-0FC7-A1EBDE8F7BB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16568972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20F198-3776-433D-85A8-C2B6AC623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7" y="1438275"/>
            <a:ext cx="3264408" cy="67710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97BC59AA-6CF8-4091-8008-21AA9AD8E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5217" y="2390775"/>
            <a:ext cx="3264408" cy="1760482"/>
          </a:xfrm>
        </p:spPr>
        <p:txBody>
          <a:bodyPr wrap="square">
            <a:spAutoFit/>
          </a:bodyPr>
          <a:lstStyle>
            <a:lvl1pPr marL="176213" indent="-176213">
              <a:defRPr lang="en-US" sz="2000" dirty="0"/>
            </a:lvl1pPr>
            <a:lvl2pPr marL="322263" indent="-150813">
              <a:defRPr lang="en-US" sz="1800" dirty="0"/>
            </a:lvl2pPr>
            <a:lvl3pPr marL="466725" indent="-138113">
              <a:defRPr lang="en-US" dirty="0"/>
            </a:lvl3pPr>
            <a:lvl4pPr marL="595313" indent="-128588">
              <a:defRPr lang="en-US" dirty="0"/>
            </a:lvl4pPr>
            <a:lvl5pPr marL="731838" indent="-1222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ECED387-BA3E-49B2-8F1E-0E371E09E0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63796" y="1438275"/>
            <a:ext cx="3264408" cy="67710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B26A1CD-81F9-4C2F-896F-E69757C665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63796" y="2384135"/>
            <a:ext cx="3264408" cy="1760482"/>
          </a:xfrm>
        </p:spPr>
        <p:txBody>
          <a:bodyPr wrap="square">
            <a:spAutoFit/>
          </a:bodyPr>
          <a:lstStyle>
            <a:lvl1pPr marL="176213" indent="-176213">
              <a:defRPr lang="en-US" sz="2000" dirty="0"/>
            </a:lvl1pPr>
            <a:lvl2pPr marL="398463" indent="-169863">
              <a:defRPr lang="en-US" sz="1800" dirty="0"/>
            </a:lvl2pPr>
            <a:lvl3pPr marL="555625" indent="-157163">
              <a:defRPr lang="en-US" dirty="0"/>
            </a:lvl3pPr>
            <a:lvl4pPr marL="685800" indent="-136525">
              <a:defRPr lang="en-US" dirty="0"/>
            </a:lvl4pPr>
            <a:lvl5pPr marL="800100" indent="-111125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263A4B-A9A8-4CE5-96A8-6F6EC365E5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42375" y="1438275"/>
            <a:ext cx="3264408" cy="67710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2205743D-F71A-4647-9BE4-2900BDA258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42375" y="2390775"/>
            <a:ext cx="3264408" cy="1760482"/>
          </a:xfrm>
        </p:spPr>
        <p:txBody>
          <a:bodyPr wrap="square">
            <a:spAutoFit/>
          </a:bodyPr>
          <a:lstStyle>
            <a:lvl1pPr marL="176213" indent="-176213">
              <a:defRPr lang="en-US" sz="2000" dirty="0"/>
            </a:lvl1pPr>
            <a:lvl2pPr marL="398463" indent="-169863">
              <a:defRPr lang="en-US" sz="1800" dirty="0"/>
            </a:lvl2pPr>
            <a:lvl3pPr marL="555625" indent="-157163">
              <a:defRPr lang="en-US" dirty="0"/>
            </a:lvl3pPr>
            <a:lvl4pPr marL="685800" indent="-136525">
              <a:defRPr lang="en-US" dirty="0"/>
            </a:lvl4pPr>
            <a:lvl5pPr marL="800100" indent="-111125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96CCFA2-2D28-1617-4A3E-368924E943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30771134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30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Bullet with Subtitl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8275"/>
            <a:ext cx="2532063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28311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3125" y="1438275"/>
            <a:ext cx="2533650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13125" y="227647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4208" y="1438275"/>
            <a:ext cx="2532063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208" y="228311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73133" y="1438275"/>
            <a:ext cx="2533650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073133" y="227647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8AB70484-C812-6F3C-92DD-F6B2E1A813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104526567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1436">
          <p15:clr>
            <a:srgbClr val="5ACBF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200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28311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49007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49007" y="227647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3814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13814" y="228311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78621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8621" y="227647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540485AC-5036-400C-92C3-D3E9EC0252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43428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90290A2-7689-4DF5-971A-36C2D917341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643428" y="227647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A97F131-E501-E84F-7717-E61457B6D3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58032442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610">
          <p15:clr>
            <a:srgbClr val="5ACBF0"/>
          </p15:clr>
        </p15:guide>
        <p15:guide id="7" pos="1795">
          <p15:clr>
            <a:srgbClr val="5ACBF0"/>
          </p15:clr>
        </p15:guide>
        <p15:guide id="8" pos="3035">
          <p15:clr>
            <a:srgbClr val="5ACBF0"/>
          </p15:clr>
        </p15:guide>
        <p15:guide id="9" pos="3221">
          <p15:clr>
            <a:srgbClr val="5ACBF0"/>
          </p15:clr>
        </p15:guide>
        <p15:guide id="10" pos="4461">
          <p15:clr>
            <a:srgbClr val="5ACBF0"/>
          </p15:clr>
        </p15:guide>
        <p15:guide id="11" pos="5890">
          <p15:clr>
            <a:srgbClr val="5ACBF0"/>
          </p15:clr>
        </p15:guide>
        <p15:guide id="12" orient="horz" pos="1436">
          <p15:clr>
            <a:srgbClr val="5ACBF0"/>
          </p15:clr>
        </p15:guide>
        <p15:guide id="13" pos="4646">
          <p15:clr>
            <a:srgbClr val="5ACBF0"/>
          </p15:clr>
        </p15:guide>
        <p15:guide id="14" pos="6072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134AA3C-2F0D-D667-86A9-3A48F0A226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21031725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690337"/>
            <a:ext cx="4511274" cy="1477328"/>
          </a:xfrm>
        </p:spPr>
        <p:txBody>
          <a:bodyPr wrap="square" anchor="ctr">
            <a:sp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16267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033344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6583680" cy="5539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84200" y="1435100"/>
            <a:ext cx="5394960" cy="48339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7CBDD-49E9-BBDF-550B-482E4E570E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658368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D4F7535E-BABE-1B76-52D3-D100205F62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43080" y="1866864"/>
            <a:ext cx="5544120" cy="31242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outerShdw blurRad="241300" dist="304800" dir="2700000" sx="101000" sy="101000" algn="ctr" rotWithShape="0">
              <a:srgbClr val="000000">
                <a:alpha val="17000"/>
              </a:srgbClr>
            </a:outerShdw>
          </a:effectLst>
        </p:spPr>
        <p:txBody>
          <a:bodyPr lIns="731520" rIns="731520" bIns="109728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Drag &amp; drop your photo here or click or tap icon below to insert</a:t>
            </a:r>
          </a:p>
        </p:txBody>
      </p:sp>
    </p:spTree>
    <p:extLst>
      <p:ext uri="{BB962C8B-B14F-4D97-AF65-F5344CB8AC3E}">
        <p14:creationId xmlns:p14="http://schemas.microsoft.com/office/powerpoint/2010/main" val="70253071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888" userDrawn="1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2875002"/>
            <a:ext cx="3840862" cy="1107996"/>
          </a:xfrm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D4F7535E-BABE-1B76-52D3-D100205F62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191125" y="1542284"/>
            <a:ext cx="6696075" cy="3773432"/>
          </a:xfr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outerShdw blurRad="241300" dist="304800" dir="2700000" sx="101000" sy="101000" algn="ctr" rotWithShape="0">
              <a:srgbClr val="000000">
                <a:alpha val="17000"/>
              </a:srgbClr>
            </a:outerShdw>
          </a:effectLst>
        </p:spPr>
        <p:txBody>
          <a:bodyPr lIns="731520" rIns="731520" bIns="109728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Drag &amp; drop your photo here or click or tap icon below to insert</a:t>
            </a:r>
          </a:p>
        </p:txBody>
      </p:sp>
    </p:spTree>
    <p:extLst>
      <p:ext uri="{BB962C8B-B14F-4D97-AF65-F5344CB8AC3E}">
        <p14:creationId xmlns:p14="http://schemas.microsoft.com/office/powerpoint/2010/main" val="153389884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Square Photo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33EE825-68C7-48E1-9326-876760844847}"/>
              </a:ext>
            </a:extLst>
          </p:cNvPr>
          <p:cNvSpPr/>
          <p:nvPr userDrawn="1"/>
        </p:nvSpPr>
        <p:spPr>
          <a:xfrm>
            <a:off x="5328449" y="0"/>
            <a:ext cx="6350" cy="6858000"/>
          </a:xfrm>
          <a:custGeom>
            <a:avLst/>
            <a:gdLst>
              <a:gd name="csX0" fmla="*/ 0 w 6350"/>
              <a:gd name="csY0" fmla="*/ 0 h 7239000"/>
              <a:gd name="csX1" fmla="*/ 0 w 6350"/>
              <a:gd name="csY1" fmla="*/ 7239000 h 723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350" h="7239000">
                <a:moveTo>
                  <a:pt x="0" y="0"/>
                </a:moveTo>
                <a:lnTo>
                  <a:pt x="0" y="7239000"/>
                </a:lnTo>
              </a:path>
            </a:pathLst>
          </a:custGeom>
          <a:noFill/>
          <a:ln w="12700" cap="flat">
            <a:gradFill flip="none" rotWithShape="1">
              <a:gsLst>
                <a:gs pos="0">
                  <a:srgbClr val="AA5AF9"/>
                </a:gs>
                <a:gs pos="12000">
                  <a:srgbClr val="EC489F"/>
                </a:gs>
                <a:gs pos="24000">
                  <a:srgbClr val="FF6B6D"/>
                </a:gs>
                <a:gs pos="36000">
                  <a:srgbClr val="FFA73B"/>
                </a:gs>
                <a:gs pos="50000">
                  <a:srgbClr val="FFC229"/>
                </a:gs>
                <a:gs pos="64000">
                  <a:srgbClr val="BFC43B"/>
                </a:gs>
                <a:gs pos="76000">
                  <a:srgbClr val="71BC30"/>
                </a:gs>
                <a:gs pos="88000">
                  <a:srgbClr val="01B08D"/>
                </a:gs>
                <a:gs pos="100000">
                  <a:srgbClr val="0294ED"/>
                </a:gs>
              </a:gsLst>
              <a:lin ang="16200000" scaled="1"/>
              <a:tileRect/>
            </a:gradFill>
            <a:prstDash val="solid"/>
            <a:miter/>
          </a:ln>
        </p:spPr>
        <p:txBody>
          <a:bodyPr/>
          <a:lstStyle/>
          <a:p>
            <a:pPr lvl="0"/>
            <a:endParaRPr lang="en-US"/>
          </a:p>
        </p:txBody>
      </p:sp>
      <p:sp>
        <p:nvSpPr>
          <p:cNvPr id="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E18FD0C-FA99-4937-92CD-5CF7F279CD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 dpi="0" rotWithShape="1">
            <a:blip r:embed="rId3"/>
            <a:srcRect/>
            <a:tile tx="0" ty="0" sx="100000" sy="100000" flip="none" algn="tl"/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5C9167-B5C7-4834-AC78-240C8C3EF1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1646871"/>
            <a:ext cx="4158362" cy="1477328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Title square photo layout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80C89-4FC1-4FE7-AFCA-1C41A1B094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200" y="3535540"/>
            <a:ext cx="4162425" cy="2733497"/>
          </a:xfrm>
        </p:spPr>
        <p:txBody>
          <a:bodyPr/>
          <a:lstStyle>
            <a:lvl1pPr marL="0" indent="0">
              <a:buNone/>
              <a:defRPr sz="2200">
                <a:latin typeface="+mn-lt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BDF4B0-32EF-4DA8-9A83-B73DD8310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32744721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7" orient="horz" pos="1968">
          <p15:clr>
            <a:srgbClr val="5ACBF0"/>
          </p15:clr>
        </p15:guide>
        <p15:guide id="8" orient="horz" pos="2226">
          <p15:clr>
            <a:srgbClr val="5ACBF0"/>
          </p15:clr>
        </p15:guide>
        <p15:guide id="10" pos="3729">
          <p15:clr>
            <a:srgbClr val="C35EA4"/>
          </p15:clr>
        </p15:guide>
        <p15:guide id="11" pos="2993">
          <p15:clr>
            <a:srgbClr val="5ACBF0"/>
          </p15:clr>
        </p15:guide>
        <p15:guide id="12" pos="3543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F87341-ECEA-3B94-51B2-A9E24914685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 dpi="0" rotWithShape="1">
            <a:blip r:embed="rId3"/>
            <a:srcRect/>
            <a:tile tx="0" ty="0" sx="100000" sy="100000" flip="none" algn="tl"/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ED39DE-8DED-DC59-2BDA-C621877CF646}"/>
              </a:ext>
            </a:extLst>
          </p:cNvPr>
          <p:cNvSpPr/>
          <p:nvPr userDrawn="1"/>
        </p:nvSpPr>
        <p:spPr bwMode="auto">
          <a:xfrm>
            <a:off x="0" y="-1"/>
            <a:ext cx="5334000" cy="6857999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>
                  <a:shade val="100000"/>
                  <a:satMod val="115000"/>
                  <a:alpha val="22143"/>
                </a:schemeClr>
              </a:gs>
            </a:gsLst>
            <a:lin ang="270000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92DE97-5F35-4963-AC7A-96FEB9806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2319417"/>
            <a:ext cx="4159950" cy="2215991"/>
          </a:xfrm>
        </p:spPr>
        <p:txBody>
          <a:bodyPr anchor="ctr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9A47B-FEF5-47F3-B2DD-A73E7C323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92596816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5" orient="horz" pos="2160">
          <p15:clr>
            <a:srgbClr val="5ACBF0"/>
          </p15:clr>
        </p15:guide>
        <p15:guide id="6" pos="2991">
          <p15:clr>
            <a:srgbClr val="5ACBF0"/>
          </p15:clr>
        </p15:guide>
        <p15:guide id="7" pos="3728">
          <p15:clr>
            <a:srgbClr val="C35EA4"/>
          </p15:clr>
        </p15:guide>
        <p15:guide id="8" pos="3544">
          <p15:clr>
            <a:srgbClr val="A4A3A4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2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3D4BC3CE-C968-246E-EAC3-B829FDF59F1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 dpi="0" rotWithShape="1">
            <a:blip r:embed="rId3"/>
            <a:srcRect/>
            <a:tile tx="0" ty="0" sx="100000" sy="100000" flip="none" algn="tl"/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E2C6C6-B442-4DE7-9C6C-405B900531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979738"/>
            <a:ext cx="4163125" cy="3289300"/>
          </a:xfrm>
        </p:spPr>
        <p:txBody>
          <a:bodyPr anchor="t"/>
          <a:lstStyle>
            <a:lvl1pPr>
              <a:defRPr sz="2800"/>
            </a:lvl1pPr>
          </a:lstStyle>
          <a:p>
            <a:r>
              <a:rPr lang="en-US"/>
              <a:t>Square photo layout with smaller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F1290-9237-4BEE-AAAC-6708F2862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36388858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3" orient="horz" pos="1877">
          <p15:clr>
            <a:srgbClr val="5ACBF0"/>
          </p15:clr>
        </p15:guide>
        <p15:guide id="4" pos="3731">
          <p15:clr>
            <a:srgbClr val="C35EA4"/>
          </p15:clr>
        </p15:guide>
        <p15:guide id="5" pos="2993">
          <p15:clr>
            <a:srgbClr val="5ACBF0"/>
          </p15:clr>
        </p15:guide>
        <p15:guide id="6" pos="3547">
          <p15:clr>
            <a:srgbClr val="A4A3A4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 horizontal photo and titl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4572000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 vert="horz" wrap="square" lIns="0" tIns="1280160" rIns="0" bIns="0" rtlCol="0" anchor="t" anchorCtr="0">
            <a:noAutofit/>
          </a:bodyPr>
          <a:lstStyle>
            <a:lvl1pPr marL="0" indent="0" algn="ctr">
              <a:buNone/>
              <a:defRPr lang="en-US" sz="1400" b="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E01E45-D858-46CB-8C37-2ADA7A8B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343795"/>
            <a:ext cx="11018520" cy="738664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996C37-D0C9-4349-A860-B639C4EB9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65432860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2904" userDrawn="1">
          <p15:clr>
            <a:srgbClr val="5ACBF0"/>
          </p15:clr>
        </p15:guide>
        <p15:guide id="6" orient="horz" pos="3600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horizontal photo and titl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4EB85E8-62D6-9C5F-D48A-055FCADA251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2286000"/>
            <a:ext cx="12192000" cy="4572000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 vert="horz" wrap="square" lIns="0" tIns="1280160" rIns="0" bIns="0" rtlCol="0" anchor="t" anchorCtr="0">
            <a:noAutofit/>
          </a:bodyPr>
          <a:lstStyle>
            <a:lvl1pPr marL="0" indent="0" algn="ctr">
              <a:buNone/>
              <a:defRPr lang="en-US" sz="1400" b="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5563AC-3A0B-4839-A9DC-F00E8E541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773954"/>
            <a:ext cx="11018520" cy="738664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6FDE6F-0F4B-446A-A51F-494FB0996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12290008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1440">
          <p15:clr>
            <a:srgbClr val="5ACBF0"/>
          </p15:clr>
        </p15:guide>
        <p15:guide id="6" orient="horz" pos="720">
          <p15:clr>
            <a:srgbClr val="5ACBF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7DCA08-1117-4B11-AEFD-AAB2B3354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9832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199" y="5689600"/>
            <a:ext cx="5367528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582612" y="2025650"/>
            <a:ext cx="5367528" cy="347472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1005840" rtlCol="0" anchor="ctr" anchorCtr="0">
            <a:noAutofit/>
          </a:bodyPr>
          <a:lstStyle>
            <a:lvl1pPr marL="0" indent="0" algn="ctr">
              <a:buNone/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1860" y="5689600"/>
            <a:ext cx="5367528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6239255" y="2025650"/>
            <a:ext cx="5367528" cy="3474720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1005840" rtlCol="0" anchor="ctr" anchorCtr="0">
            <a:noAutofit/>
          </a:bodyPr>
          <a:lstStyle>
            <a:lvl1pPr marL="0" indent="0" algn="ctr">
              <a:buNone/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F59E09-7602-42B9-AB0C-9D1365A9E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85682386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584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3749">
          <p15:clr>
            <a:srgbClr val="5ACBF0"/>
          </p15:clr>
        </p15:guide>
        <p15:guide id="7" pos="3931">
          <p15:clr>
            <a:srgbClr val="5ACBF0"/>
          </p15:clr>
        </p15:guide>
        <p15:guide id="8" orient="horz" pos="3464">
          <p15:clr>
            <a:srgbClr val="5ACBF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9832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2613" y="5689600"/>
            <a:ext cx="3475037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582612" y="2025650"/>
            <a:ext cx="3474720" cy="3474720"/>
          </a:xfrm>
          <a:blipFill>
            <a:blip r:embed="rId2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58640" y="5689600"/>
            <a:ext cx="3475037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4358640" y="2025650"/>
            <a:ext cx="3474720" cy="3474720"/>
          </a:xfrm>
          <a:blipFill>
            <a:blip r:embed="rId3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34351" y="5689600"/>
            <a:ext cx="3475037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8132063" y="2025650"/>
            <a:ext cx="3474720" cy="3474720"/>
          </a:xfrm>
          <a:blipFill>
            <a:blip r:embed="rId4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B36921-D927-4BA6-8891-8AEE97849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3135711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584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557">
          <p15:clr>
            <a:srgbClr val="5ACBF0"/>
          </p15:clr>
        </p15:guide>
        <p15:guide id="7" pos="2744">
          <p15:clr>
            <a:srgbClr val="5ACBF0"/>
          </p15:clr>
        </p15:guide>
        <p15:guide id="8" pos="4936">
          <p15:clr>
            <a:srgbClr val="5ACBF0"/>
          </p15:clr>
        </p15:guide>
        <p15:guide id="9" pos="5123">
          <p15:clr>
            <a:srgbClr val="5ACBF0"/>
          </p15:clr>
        </p15:guide>
        <p15:guide id="10" orient="horz" pos="3465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9832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2613" y="4753938"/>
            <a:ext cx="2532888" cy="15151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582612" y="2025650"/>
            <a:ext cx="2532888" cy="2532888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6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3908" y="4753938"/>
            <a:ext cx="2532888" cy="15151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3413908" y="2025650"/>
            <a:ext cx="2532888" cy="2532888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600" b="0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5204" y="4753938"/>
            <a:ext cx="2532888" cy="15151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6245204" y="2025650"/>
            <a:ext cx="2532888" cy="2532888"/>
          </a:xfrm>
          <a:blipFill>
            <a:blip r:embed="rId4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600" b="0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8E883C1-8203-4549-AF30-B96AEC45AC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76500" y="4753938"/>
            <a:ext cx="2532888" cy="15151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BBD58C33-921C-42F1-9803-1C798DB548C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9073895" y="2025650"/>
            <a:ext cx="2532888" cy="2532888"/>
          </a:xfrm>
          <a:blipFill>
            <a:blip r:embed="rId5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6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F56B00-AAD4-4F4F-8228-B6CF8367D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99186953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2993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2870">
          <p15:clr>
            <a:srgbClr val="5ACBF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6" y="5334000"/>
            <a:ext cx="4892040" cy="9350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6062472" cy="2807208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14744" y="5334000"/>
            <a:ext cx="4892040" cy="93821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6129528" y="2286000"/>
            <a:ext cx="6062472" cy="2807208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AE597A-BE1E-6B1F-960D-A90DC954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416613830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4" orient="horz" pos="3209">
          <p15:clr>
            <a:srgbClr val="5ACBF0"/>
          </p15:clr>
        </p15:guide>
        <p15:guide id="5" pos="3826">
          <p15:clr>
            <a:srgbClr val="5ACBF0"/>
          </p15:clr>
        </p15:guide>
        <p15:guide id="6" pos="3859">
          <p15:clr>
            <a:srgbClr val="5ACBF0"/>
          </p15:clr>
        </p15:guide>
        <p15:guide id="11" pos="1910">
          <p15:clr>
            <a:srgbClr val="5ACBF0"/>
          </p15:clr>
        </p15:guide>
        <p15:guide id="12" pos="5770">
          <p15:clr>
            <a:srgbClr val="5ACBF0"/>
          </p15:clr>
        </p15:guide>
        <p15:guide id="13" orient="horz" pos="3360">
          <p15:clr>
            <a:srgbClr val="5ACBF0"/>
          </p15:clr>
        </p15:guide>
        <p15:guide id="14" orient="horz">
          <p15:clr>
            <a:srgbClr val="5ACBF0"/>
          </p15:clr>
        </p15:guide>
        <p15:guide id="15" pos="3451">
          <p15:clr>
            <a:srgbClr val="5ACBF0"/>
          </p15:clr>
        </p15:guide>
        <p15:guide id="16" pos="4229">
          <p15:clr>
            <a:srgbClr val="5ACBF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7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6" y="4800600"/>
            <a:ext cx="2852928" cy="14684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4023360" cy="2286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69536" y="4799409"/>
            <a:ext cx="2852928" cy="147280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4084320" y="2286000"/>
            <a:ext cx="4023360" cy="2286000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53856" y="4799410"/>
            <a:ext cx="2852928" cy="146962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8168640" y="2286000"/>
            <a:ext cx="4023360" cy="2286000"/>
          </a:xfrm>
          <a:blipFill>
            <a:blip r:embed="rId4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B999C7-F5A8-46A6-92C5-AA3BE4E26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73682457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5" pos="2534">
          <p15:clr>
            <a:srgbClr val="5ACBF0"/>
          </p15:clr>
        </p15:guide>
        <p15:guide id="6" pos="2573">
          <p15:clr>
            <a:srgbClr val="5ACBF0"/>
          </p15:clr>
        </p15:guide>
        <p15:guide id="8" pos="5109">
          <p15:clr>
            <a:srgbClr val="5ACBF0"/>
          </p15:clr>
        </p15:guide>
        <p15:guide id="9" pos="5145">
          <p15:clr>
            <a:srgbClr val="5ACBF0"/>
          </p15:clr>
        </p15:guide>
        <p15:guide id="11" pos="1266">
          <p15:clr>
            <a:srgbClr val="5ACBF0"/>
          </p15:clr>
        </p15:guide>
        <p15:guide id="12" pos="3840">
          <p15:clr>
            <a:srgbClr val="5ACBF0"/>
          </p15:clr>
        </p15:guide>
        <p15:guide id="13" pos="6414">
          <p15:clr>
            <a:srgbClr val="5ACBF0"/>
          </p15:clr>
        </p15:guide>
        <p15:guide id="14" orient="horz" pos="1074">
          <p15:clr>
            <a:srgbClr val="5ACBF0"/>
          </p15:clr>
        </p15:guide>
        <p15:guide id="15" pos="2168">
          <p15:clr>
            <a:srgbClr val="5ACBF0"/>
          </p15:clr>
        </p15:guide>
        <p15:guide id="16" pos="2944">
          <p15:clr>
            <a:srgbClr val="5ACBF0"/>
          </p15:clr>
        </p15:guide>
        <p15:guide id="17" pos="4738">
          <p15:clr>
            <a:srgbClr val="5ACBF0"/>
          </p15:clr>
        </p15:guide>
        <p15:guide id="18" pos="5514">
          <p15:clr>
            <a:srgbClr val="5ACBF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6" y="4800600"/>
            <a:ext cx="1828800" cy="14684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2999232" cy="2286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49472" y="4799409"/>
            <a:ext cx="1828800" cy="147280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3064256" y="2286000"/>
            <a:ext cx="2999232" cy="2286000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13728" y="4799410"/>
            <a:ext cx="1828800" cy="146962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6128512" y="2286000"/>
            <a:ext cx="2999232" cy="2286000"/>
          </a:xfrm>
          <a:blipFill>
            <a:blip r:embed="rId4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77984" y="4799409"/>
            <a:ext cx="1828800" cy="1469629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3AAE36-2045-4D14-87DC-59D4EFCC15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9192768" y="2286000"/>
            <a:ext cx="2999232" cy="2286000"/>
          </a:xfrm>
          <a:blipFill>
            <a:blip r:embed="rId5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80101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5" pos="1890">
          <p15:clr>
            <a:srgbClr val="5ACBF0"/>
          </p15:clr>
        </p15:guide>
        <p15:guide id="6" pos="1930">
          <p15:clr>
            <a:srgbClr val="5ACBF0"/>
          </p15:clr>
        </p15:guide>
        <p15:guide id="7" pos="5749">
          <p15:clr>
            <a:srgbClr val="5ACBF0"/>
          </p15:clr>
        </p15:guide>
        <p15:guide id="8" pos="3820">
          <p15:clr>
            <a:srgbClr val="5ACBF0"/>
          </p15:clr>
        </p15:guide>
        <p15:guide id="9" pos="3860">
          <p15:clr>
            <a:srgbClr val="5ACBF0"/>
          </p15:clr>
        </p15:guide>
        <p15:guide id="10" pos="5789">
          <p15:clr>
            <a:srgbClr val="5ACBF0"/>
          </p15:clr>
        </p15:guide>
        <p15:guide id="11" pos="944">
          <p15:clr>
            <a:srgbClr val="5ACBF0"/>
          </p15:clr>
        </p15:guide>
        <p15:guide id="12" pos="2876">
          <p15:clr>
            <a:srgbClr val="5ACBF0"/>
          </p15:clr>
        </p15:guide>
        <p15:guide id="13" pos="4807">
          <p15:clr>
            <a:srgbClr val="5ACBF0"/>
          </p15:clr>
        </p15:guide>
        <p15:guide id="14" pos="6736">
          <p15:clr>
            <a:srgbClr val="5ACBF0"/>
          </p15:clr>
        </p15:guide>
        <p15:guide id="15" orient="horz">
          <p15:clr>
            <a:srgbClr val="5ACBF0"/>
          </p15:clr>
        </p15:guide>
        <p15:guide id="16" pos="1524">
          <p15:clr>
            <a:srgbClr val="5ACBF0"/>
          </p15:clr>
        </p15:guide>
        <p15:guide id="17" pos="2298">
          <p15:clr>
            <a:srgbClr val="5ACBF0"/>
          </p15:clr>
        </p15:guide>
        <p15:guide id="18" pos="3450">
          <p15:clr>
            <a:srgbClr val="5ACBF0"/>
          </p15:clr>
        </p15:guide>
        <p15:guide id="19" pos="4230">
          <p15:clr>
            <a:srgbClr val="5ACBF0"/>
          </p15:clr>
        </p15:guide>
        <p15:guide id="20" pos="5380">
          <p15:clr>
            <a:srgbClr val="5ACBF0"/>
          </p15:clr>
        </p15:guide>
        <p15:guide id="21" pos="6156">
          <p15:clr>
            <a:srgbClr val="5ACBF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2608" y="4800600"/>
            <a:ext cx="1801368" cy="14684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2386584" cy="2286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731520" rtlCol="0" anchor="ctr" anchorCtr="0">
            <a:noAutofit/>
          </a:bodyPr>
          <a:lstStyle>
            <a:lvl1pPr>
              <a:defRPr lang="en-US" sz="8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43962" y="4799409"/>
            <a:ext cx="1801368" cy="147280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2451354" y="2286000"/>
            <a:ext cx="2386584" cy="2286000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731520" rtlCol="0" anchor="ctr" anchorCtr="0">
            <a:noAutofit/>
          </a:bodyPr>
          <a:lstStyle>
            <a:lvl1pPr>
              <a:defRPr lang="en-US" sz="8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5316" y="4799410"/>
            <a:ext cx="1801368" cy="146962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4902708" y="2286000"/>
            <a:ext cx="2386584" cy="2286000"/>
          </a:xfrm>
          <a:blipFill>
            <a:blip r:embed="rId4"/>
            <a:stretch>
              <a:fillRect/>
            </a:stretch>
          </a:blipFill>
        </p:spPr>
        <p:txBody>
          <a:bodyPr vert="horz" wrap="square" lIns="0" tIns="0" rIns="0" bIns="731520" rtlCol="0" anchor="ctr" anchorCtr="0">
            <a:noAutofit/>
          </a:bodyPr>
          <a:lstStyle>
            <a:lvl1pPr>
              <a:defRPr lang="en-US" sz="8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46670" y="4799409"/>
            <a:ext cx="1801368" cy="1469629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3AAE36-2045-4D14-87DC-59D4EFCC15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7354062" y="2286000"/>
            <a:ext cx="2386584" cy="2286000"/>
          </a:xfrm>
          <a:blipFill>
            <a:blip r:embed="rId5"/>
            <a:stretch>
              <a:fillRect/>
            </a:stretch>
          </a:blipFill>
        </p:spPr>
        <p:txBody>
          <a:bodyPr vert="horz" wrap="square" lIns="0" tIns="0" rIns="0" bIns="731520" rtlCol="0" anchor="ctr" anchorCtr="0">
            <a:noAutofit/>
          </a:bodyPr>
          <a:lstStyle>
            <a:lvl1pPr>
              <a:defRPr lang="en-US" sz="8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5B1B6F72-F14C-40F1-8B29-8620AA34DC6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98024" y="4799409"/>
            <a:ext cx="1801368" cy="1469629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AD682C7-20D7-4ED0-99A7-C8530DAC861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ltGray">
          <a:xfrm>
            <a:off x="9805416" y="2286000"/>
            <a:ext cx="2386584" cy="22860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83674216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8" pos="4631">
          <p15:clr>
            <a:srgbClr val="5ACBF0"/>
          </p15:clr>
        </p15:guide>
        <p15:guide id="9" pos="4593">
          <p15:clr>
            <a:srgbClr val="5ACBF0"/>
          </p15:clr>
        </p15:guide>
        <p15:guide id="10" pos="6134">
          <p15:clr>
            <a:srgbClr val="5ACBF0"/>
          </p15:clr>
        </p15:guide>
        <p15:guide id="11" pos="1323">
          <p15:clr>
            <a:srgbClr val="5ACBF0"/>
          </p15:clr>
        </p15:guide>
        <p15:guide id="12" pos="2865">
          <p15:clr>
            <a:srgbClr val="5ACBF0"/>
          </p15:clr>
        </p15:guide>
        <p15:guide id="13" pos="4815">
          <p15:clr>
            <a:srgbClr val="5ACBF0"/>
          </p15:clr>
        </p15:guide>
        <p15:guide id="14" pos="6361">
          <p15:clr>
            <a:srgbClr val="5ACBF0"/>
          </p15:clr>
        </p15:guide>
        <p15:guide id="15" orient="horz">
          <p15:clr>
            <a:srgbClr val="5ACBF0"/>
          </p15:clr>
        </p15:guide>
        <p15:guide id="16" pos="1727">
          <p15:clr>
            <a:srgbClr val="5ACBF0"/>
          </p15:clr>
        </p15:guide>
        <p15:guide id="17" pos="2294">
          <p15:clr>
            <a:srgbClr val="5ACBF0"/>
          </p15:clr>
        </p15:guide>
        <p15:guide id="18" pos="3273">
          <p15:clr>
            <a:srgbClr val="5ACBF0"/>
          </p15:clr>
        </p15:guide>
        <p15:guide id="19" pos="4411">
          <p15:clr>
            <a:srgbClr val="5ACBF0"/>
          </p15:clr>
        </p15:guide>
        <p15:guide id="21" pos="6179">
          <p15:clr>
            <a:srgbClr val="5ACBF0"/>
          </p15:clr>
        </p15:guide>
        <p15:guide id="22" pos="1501">
          <p15:clr>
            <a:srgbClr val="5ACBF0"/>
          </p15:clr>
        </p15:guide>
        <p15:guide id="23" pos="1543">
          <p15:clr>
            <a:srgbClr val="5ACBF0"/>
          </p15:clr>
        </p15:guide>
        <p15:guide id="24" pos="3049">
          <p15:clr>
            <a:srgbClr val="5ACBF0"/>
          </p15:clr>
        </p15:guide>
        <p15:guide id="25" pos="3088">
          <p15:clr>
            <a:srgbClr val="5ACBF0"/>
          </p15:clr>
        </p15:guide>
        <p15:guide id="26" pos="5954">
          <p15:clr>
            <a:srgbClr val="5ACBF0"/>
          </p15:clr>
        </p15:guide>
        <p15:guide id="27" pos="3840">
          <p15:clr>
            <a:srgbClr val="5ACBF0"/>
          </p15:clr>
        </p15:guide>
        <p15:guide id="28" pos="5386">
          <p15:clr>
            <a:srgbClr val="5ACBF0"/>
          </p15:clr>
        </p15:guide>
        <p15:guide id="29" pos="753">
          <p15:clr>
            <a:srgbClr val="5ACBF0"/>
          </p15:clr>
        </p15:guide>
        <p15:guide id="30" pos="6927">
          <p15:clr>
            <a:srgbClr val="5ACBF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8962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2037906" y="2286000"/>
            <a:ext cx="2313432" cy="2313432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37906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4939284" y="2286000"/>
            <a:ext cx="2313432" cy="2313432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39284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7840663" y="2286000"/>
            <a:ext cx="2313432" cy="23134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40663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6AFB7A-35B4-4881-AB50-D1124821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6123621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3024">
          <p15:clr>
            <a:srgbClr val="5ACBF0"/>
          </p15:clr>
        </p15:guide>
        <p15:guide id="3" pos="3840">
          <p15:clr>
            <a:srgbClr val="5ACBF0"/>
          </p15:clr>
        </p15:guide>
        <p15:guide id="4" pos="1283">
          <p15:clr>
            <a:srgbClr val="5ACBF0"/>
          </p15:clr>
        </p15:guide>
        <p15:guide id="5" pos="5666">
          <p15:clr>
            <a:srgbClr val="5ACBF0"/>
          </p15:clr>
        </p15:guide>
        <p15:guide id="6" pos="2741">
          <p15:clr>
            <a:srgbClr val="5ACBF0"/>
          </p15:clr>
        </p15:guide>
        <p15:guide id="7" pos="2012">
          <p15:clr>
            <a:srgbClr val="5ACBF0"/>
          </p15:clr>
        </p15:guide>
        <p15:guide id="8" pos="3109">
          <p15:clr>
            <a:srgbClr val="5ACBF0"/>
          </p15:clr>
        </p15:guide>
        <p15:guide id="9" pos="4570">
          <p15:clr>
            <a:srgbClr val="5ACBF0"/>
          </p15:clr>
        </p15:guide>
        <p15:guide id="11" pos="6397">
          <p15:clr>
            <a:srgbClr val="5ACBF0"/>
          </p15:clr>
        </p15:guide>
        <p15:guide id="12" orient="horz" pos="1440">
          <p15:clr>
            <a:srgbClr val="5ACBF0"/>
          </p15:clr>
        </p15:guide>
        <p15:guide id="13" pos="4938">
          <p15:clr>
            <a:srgbClr val="5ACBF0"/>
          </p15:clr>
        </p15:guide>
        <p15:guide id="14" orient="horz" pos="2894">
          <p15:clr>
            <a:srgbClr val="5ACBF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3007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584200" y="2286000"/>
            <a:ext cx="2313432" cy="2313432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9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3487250" y="2286000"/>
            <a:ext cx="2313432" cy="2313432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9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87250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6390300" y="2286000"/>
            <a:ext cx="2313432" cy="23134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9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0300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8E1D3B-7D6F-4EFD-9EB2-E1A27309D6A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9293351" y="2286000"/>
            <a:ext cx="2313432" cy="2313432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9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293351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78389390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3024">
          <p15:clr>
            <a:srgbClr val="5ACBF0"/>
          </p15:clr>
        </p15:guide>
        <p15:guide id="3" pos="4025">
          <p15:clr>
            <a:srgbClr val="5ACBF0"/>
          </p15:clr>
        </p15:guide>
        <p15:guide id="5" pos="5854">
          <p15:clr>
            <a:srgbClr val="5ACBF0"/>
          </p15:clr>
        </p15:guide>
        <p15:guide id="7" pos="3654">
          <p15:clr>
            <a:srgbClr val="5ACBF0"/>
          </p15:clr>
        </p15:guide>
        <p15:guide id="8" pos="2195">
          <p15:clr>
            <a:srgbClr val="5ACBF0"/>
          </p15:clr>
        </p15:guide>
        <p15:guide id="10" pos="2926">
          <p15:clr>
            <a:srgbClr val="5ACBF0"/>
          </p15:clr>
        </p15:guide>
        <p15:guide id="11" pos="4756">
          <p15:clr>
            <a:srgbClr val="5ACBF0"/>
          </p15:clr>
        </p15:guide>
        <p15:guide id="12" pos="6581">
          <p15:clr>
            <a:srgbClr val="5ACBF0"/>
          </p15:clr>
        </p15:guide>
        <p15:guide id="13" pos="1097">
          <p15:clr>
            <a:srgbClr val="5ACBF0"/>
          </p15:clr>
        </p15:guide>
        <p15:guide id="14" orient="horz" pos="1440">
          <p15:clr>
            <a:srgbClr val="5ACBF0"/>
          </p15:clr>
        </p15:guide>
        <p15:guide id="15" pos="1826">
          <p15:clr>
            <a:srgbClr val="5ACBF0"/>
          </p15:clr>
        </p15:guide>
        <p15:guide id="18" pos="5483">
          <p15:clr>
            <a:srgbClr val="5ACBF0"/>
          </p15:clr>
        </p15:guide>
        <p15:guide id="19" orient="horz" pos="2898">
          <p15:clr>
            <a:srgbClr val="5ACBF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3007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584200" y="2286000"/>
            <a:ext cx="1737360" cy="173736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2905506" y="2286000"/>
            <a:ext cx="1737360" cy="173736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05506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5227320" y="2286000"/>
            <a:ext cx="1737360" cy="1737360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27320" y="4235451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8E1D3B-7D6F-4EFD-9EB2-E1A27309D6A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7548118" y="2286000"/>
            <a:ext cx="1737360" cy="1737360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insert44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548118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4DC3400-0B11-4EA0-9B8D-6FADE6964F37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 bwMode="ltGray">
          <a:xfrm>
            <a:off x="9869423" y="2286000"/>
            <a:ext cx="1737360" cy="173736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133C357E-ECC0-485F-9033-5D4DEC8774B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869423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65728226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2664">
          <p15:clr>
            <a:srgbClr val="5ACBF0"/>
          </p15:clr>
        </p15:guide>
        <p15:guide id="3" pos="6216">
          <p15:clr>
            <a:srgbClr val="5ACBF0"/>
          </p15:clr>
        </p15:guide>
        <p15:guide id="5" pos="5850">
          <p15:clr>
            <a:srgbClr val="5ACBF0"/>
          </p15:clr>
        </p15:guide>
        <p15:guide id="7" pos="4392">
          <p15:clr>
            <a:srgbClr val="5ACBF0"/>
          </p15:clr>
        </p15:guide>
        <p15:guide id="8" pos="3292">
          <p15:clr>
            <a:srgbClr val="5ACBF0"/>
          </p15:clr>
        </p15:guide>
        <p15:guide id="10" pos="2926">
          <p15:clr>
            <a:srgbClr val="5ACBF0"/>
          </p15:clr>
        </p15:guide>
        <p15:guide id="11" pos="4754">
          <p15:clr>
            <a:srgbClr val="5ACBF0"/>
          </p15:clr>
        </p15:guide>
        <p15:guide id="13" pos="1464">
          <p15:clr>
            <a:srgbClr val="5ACBF0"/>
          </p15:clr>
        </p15:guide>
        <p15:guide id="14" orient="horz" pos="1440">
          <p15:clr>
            <a:srgbClr val="5ACBF0"/>
          </p15:clr>
        </p15:guide>
        <p15:guide id="15" pos="1830">
          <p15:clr>
            <a:srgbClr val="5ACBF0"/>
          </p15:clr>
        </p15:guide>
        <p15:guide id="16" orient="horz" pos="2533">
          <p15:clr>
            <a:srgbClr val="5ACBF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side by s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309812"/>
            <a:ext cx="3182027" cy="3959225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E9DBFD9-3E1E-4F19-AF15-56780F9C79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6100" y="2309812"/>
            <a:ext cx="7253288" cy="3959223"/>
          </a:xfrm>
        </p:spPr>
        <p:txBody>
          <a:bodyPr anchor="t"/>
          <a:lstStyle>
            <a:lvl1pPr marL="231775" indent="-231775">
              <a:spcAft>
                <a:spcPts val="600"/>
              </a:spcAft>
              <a:buFont typeface="Wingdings" panose="05000000000000000000" pitchFamily="2" charset="2"/>
              <a:buChar char="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5216" y="2019300"/>
            <a:ext cx="3182112" cy="0"/>
          </a:xfrm>
          <a:prstGeom prst="line">
            <a:avLst/>
          </a:prstGeom>
          <a:ln w="9525">
            <a:gradFill flip="none" rotWithShape="1">
              <a:gsLst>
                <a:gs pos="10000">
                  <a:srgbClr val="323139"/>
                </a:gs>
                <a:gs pos="80000">
                  <a:srgbClr val="0097F4"/>
                </a:gs>
                <a:gs pos="70000">
                  <a:srgbClr val="00B291"/>
                </a:gs>
                <a:gs pos="60000">
                  <a:srgbClr val="9BC72A"/>
                </a:gs>
                <a:gs pos="50000">
                  <a:srgbClr val="FFCE20"/>
                </a:gs>
                <a:gs pos="40000">
                  <a:srgbClr val="FFA200"/>
                </a:gs>
                <a:gs pos="30000">
                  <a:srgbClr val="FF32A3"/>
                </a:gs>
                <a:gs pos="20000">
                  <a:srgbClr val="CB85FF"/>
                </a:gs>
                <a:gs pos="90000">
                  <a:srgbClr val="323139"/>
                </a:gs>
              </a:gsLst>
              <a:lin ang="0" scaled="1"/>
              <a:tileRect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9D8AF80-CAD5-4055-80AD-0B31EBCB52A9}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A9F7D-F14E-4BCE-9EB4-D9EF47B67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4523" y="2019300"/>
            <a:ext cx="7254865" cy="0"/>
          </a:xfrm>
          <a:prstGeom prst="line">
            <a:avLst/>
          </a:prstGeom>
          <a:ln w="9525">
            <a:solidFill>
              <a:schemeClr val="tx1">
                <a:alpha val="3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21736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1272">
          <p15:clr>
            <a:srgbClr val="5ACBF0"/>
          </p15:clr>
        </p15:guide>
        <p15:guide id="30" pos="2376">
          <p15:clr>
            <a:srgbClr val="5ACBF0"/>
          </p15:clr>
        </p15:guide>
        <p15:guide id="32" orient="horz" pos="1455">
          <p15:clr>
            <a:srgbClr val="5ACBF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side by 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585788"/>
            <a:ext cx="3182027" cy="56832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15781-2431-48C9-AEF1-52FBD41AF3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1888" y="585788"/>
            <a:ext cx="6667500" cy="5683249"/>
          </a:xfrm>
        </p:spPr>
        <p:txBody>
          <a:bodyPr anchor="ctr"/>
          <a:lstStyle>
            <a:lvl1pPr marL="231775" indent="-231775">
              <a:spcAft>
                <a:spcPts val="600"/>
              </a:spcAft>
              <a:buFont typeface="Wingdings" panose="05000000000000000000" pitchFamily="2" charset="2"/>
              <a:buChar char="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356100" y="2578100"/>
            <a:ext cx="0" cy="1701800"/>
          </a:xfrm>
          <a:prstGeom prst="line">
            <a:avLst/>
          </a:prstGeom>
          <a:ln w="9525">
            <a:gradFill flip="none" rotWithShape="1">
              <a:gsLst>
                <a:gs pos="10000">
                  <a:srgbClr val="323139"/>
                </a:gs>
                <a:gs pos="80000">
                  <a:srgbClr val="0097F4"/>
                </a:gs>
                <a:gs pos="70000">
                  <a:srgbClr val="00B291"/>
                </a:gs>
                <a:gs pos="60000">
                  <a:srgbClr val="9BC72A"/>
                </a:gs>
                <a:gs pos="50000">
                  <a:srgbClr val="FFCE20"/>
                </a:gs>
                <a:gs pos="40000">
                  <a:srgbClr val="FFA200"/>
                </a:gs>
                <a:gs pos="30000">
                  <a:srgbClr val="FF32A3"/>
                </a:gs>
                <a:gs pos="20000">
                  <a:srgbClr val="CB85FF"/>
                </a:gs>
                <a:gs pos="90000">
                  <a:srgbClr val="323139"/>
                </a:gs>
              </a:gsLst>
              <a:lin ang="5400000" scaled="1"/>
              <a:tileRect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1DC2181-37AB-40A3-B61C-1DE7DBB57D63}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2544228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2160">
          <p15:clr>
            <a:srgbClr val="5ACBF0"/>
          </p15:clr>
        </p15:guide>
        <p15:guide id="30" pos="2376">
          <p15:clr>
            <a:srgbClr val="5ACBF0"/>
          </p15:clr>
        </p15:guide>
        <p15:guide id="31" pos="3113">
          <p15:clr>
            <a:srgbClr val="5ACBF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eloper Code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36FE-845C-418D-82A1-1DA6DB73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2D46E0-16CE-40B0-8623-F82D5D410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1436688"/>
            <a:ext cx="12192000" cy="542131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4977AB6-1D7E-4858-A2EA-BF86577C3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36688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5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263" y="2099310"/>
            <a:ext cx="11018520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tabLst>
                <a:tab pos="344488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tabLst>
                <a:tab pos="569913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tabLst>
                <a:tab pos="800100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tabLst>
                <a:tab pos="1028700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8486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322">
          <p15:clr>
            <a:srgbClr val="5ACBF0"/>
          </p15:clr>
        </p15:guide>
        <p15:guide id="2" orient="horz" pos="905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Botto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6390" y="1230681"/>
            <a:ext cx="11018520" cy="369332"/>
          </a:xfrm>
        </p:spPr>
        <p:txBody>
          <a:bodyPr wrap="square">
            <a:spAutoFit/>
          </a:bodyPr>
          <a:lstStyle>
            <a:lvl1pPr marL="0" indent="0">
              <a:spcBef>
                <a:spcPts val="60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  <a:lvl2pPr marL="228531" indent="0">
              <a:buNone/>
              <a:defRPr sz="240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2827138"/>
            <a:ext cx="12192000" cy="403086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827138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6389" y="3491219"/>
            <a:ext cx="11018520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36576392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4" orient="horz" pos="1776">
          <p15:clr>
            <a:srgbClr val="5ACBF0"/>
          </p15:clr>
        </p15:guide>
        <p15:guide id="5" orient="horz" pos="2197">
          <p15:clr>
            <a:srgbClr val="5ACBF0"/>
          </p15:clr>
        </p15:guide>
        <p15:guide id="6" orient="horz" pos="773">
          <p15:clr>
            <a:srgbClr val="5ACBF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Top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0"/>
            <a:ext cx="12192000" cy="403086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224580"/>
            <a:ext cx="11018520" cy="49244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6389" y="660508"/>
            <a:ext cx="11018520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1152" y="4996505"/>
            <a:ext cx="11018520" cy="369332"/>
          </a:xfrm>
        </p:spPr>
        <p:txBody>
          <a:bodyPr wrap="square">
            <a:spAutoFit/>
          </a:bodyPr>
          <a:lstStyle>
            <a:lvl1pPr marL="0" indent="0">
              <a:spcBef>
                <a:spcPts val="60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  <a:lvl2pPr marL="228531" indent="0">
              <a:buNone/>
              <a:defRPr sz="240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692859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4" orient="horz" pos="2661">
          <p15:clr>
            <a:srgbClr val="5ACBF0"/>
          </p15:clr>
        </p15:guide>
        <p15:guide id="5" orient="horz" pos="3147">
          <p15:clr>
            <a:srgbClr val="5ACBF0"/>
          </p15:clr>
        </p15:guide>
        <p15:guide id="6" orient="horz" pos="419">
          <p15:clr>
            <a:srgbClr val="5ACBF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Right s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2BB27-7DA5-4478-8C18-C1FFEE20AA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4040887" cy="49244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8965" y="1338139"/>
            <a:ext cx="4040185" cy="36933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2400" b="0" i="0" baseline="0">
                <a:solidFill>
                  <a:schemeClr val="tx1"/>
                </a:solidFill>
                <a:latin typeface="Segoe Sans Display" pitchFamily="2" charset="0"/>
                <a:cs typeface="Segoe Sans Display" pitchFamily="2" charset="0"/>
              </a:defRPr>
            </a:lvl1pPr>
            <a:lvl2pPr marL="0" indent="0">
              <a:lnSpc>
                <a:spcPct val="100000"/>
              </a:lnSpc>
              <a:spcBef>
                <a:spcPts val="60"/>
              </a:spcBef>
              <a:spcAft>
                <a:spcPts val="60"/>
              </a:spcAft>
              <a:buNone/>
              <a:defRPr sz="240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205984" y="0"/>
            <a:ext cx="6986016" cy="6858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11763" y="0"/>
            <a:ext cx="3788358" cy="492314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00725" y="709187"/>
            <a:ext cx="5801961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1857840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45">
          <p15:clr>
            <a:srgbClr val="5ACBF0"/>
          </p15:clr>
        </p15:guide>
        <p15:guide id="4" orient="horz" pos="843">
          <p15:clr>
            <a:srgbClr val="5ACBF0"/>
          </p15:clr>
        </p15:guide>
        <p15:guide id="7" pos="3283">
          <p15:clr>
            <a:srgbClr val="5ACBF0"/>
          </p15:clr>
        </p15:guide>
        <p15:guide id="8" pos="3654">
          <p15:clr>
            <a:srgbClr val="5ACBF0"/>
          </p15:clr>
        </p15:guide>
        <p15:guide id="9" pos="2916">
          <p15:clr>
            <a:srgbClr val="5ACBF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Left s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2" y="0"/>
            <a:ext cx="6986016" cy="6858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B14A7D-C409-4A7C-9D82-A2E5DBB8AB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5549" y="457200"/>
            <a:ext cx="4031233" cy="49244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0"/>
            <a:ext cx="3788358" cy="492314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199" y="706011"/>
            <a:ext cx="5819775" cy="369332"/>
          </a:xfrm>
        </p:spPr>
        <p:txBody>
          <a:bodyPr/>
          <a:lstStyle>
            <a:lvl1pPr marL="0" indent="0">
              <a:buNone/>
              <a:defRPr sz="24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75550" y="1336675"/>
            <a:ext cx="4033838" cy="36933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2400" b="0" i="0" baseline="0">
                <a:solidFill>
                  <a:schemeClr val="tx1"/>
                </a:solidFill>
                <a:latin typeface="Segoe Sans Display" pitchFamily="2" charset="0"/>
                <a:cs typeface="Segoe Sans Display" pitchFamily="2" charset="0"/>
              </a:defRPr>
            </a:lvl1pPr>
            <a:lvl2pPr marL="0" indent="0">
              <a:lnSpc>
                <a:spcPct val="100000"/>
              </a:lnSpc>
              <a:spcBef>
                <a:spcPts val="60"/>
              </a:spcBef>
              <a:spcAft>
                <a:spcPts val="60"/>
              </a:spcAft>
              <a:buNone/>
              <a:defRPr sz="240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986416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36">
          <p15:clr>
            <a:srgbClr val="5ACBF0"/>
          </p15:clr>
        </p15:guide>
        <p15:guide id="4" orient="horz" pos="839">
          <p15:clr>
            <a:srgbClr val="5ACBF0"/>
          </p15:clr>
        </p15:guide>
        <p15:guide id="6" pos="4402">
          <p15:clr>
            <a:srgbClr val="5ACBF0"/>
          </p15:clr>
        </p15:guide>
        <p15:guide id="7" pos="4034">
          <p15:clr>
            <a:srgbClr val="5ACBF0"/>
          </p15:clr>
        </p15:guide>
        <p15:guide id="8" pos="4772">
          <p15:clr>
            <a:srgbClr val="5ACBF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2867024"/>
            <a:ext cx="4177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blipFill>
                  <a:blip r:embed="rId3"/>
                  <a:stretch>
                    <a:fillRect t="-26822" b="-26822"/>
                  </a:stretch>
                </a:blip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4177284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D5F20BF-1B1B-50CA-191C-F2202EAF5B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>
            <a:blip r:embed="rId4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8127639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  <p15:guide id="5" pos="3360" userDrawn="1">
          <p15:clr>
            <a:srgbClr val="5ACBF0"/>
          </p15:clr>
        </p15:guide>
        <p15:guide id="6" pos="3000" userDrawn="1">
          <p15:clr>
            <a:srgbClr val="5ACBF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4178808" cy="664797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blipFill>
                  <a:blip r:embed="rId2"/>
                  <a:stretch>
                    <a:fillRect t="-26822" b="-26822"/>
                  </a:stretch>
                </a:blip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C1E8B5B3-E911-FA3B-060D-08ACEFE48A2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>
            <a:blip r:embed="rId3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2384628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 userDrawn="1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 userDrawn="1">
          <p15:clr>
            <a:srgbClr val="5ACBF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D5251FF9-51E6-2765-9254-6116F6EE4A4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6858000"/>
          </a:xfrm>
          <a:blipFill>
            <a:blip r:embed="rId2"/>
            <a:srcRect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4178808" cy="664797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411694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500" y="2869609"/>
            <a:ext cx="11049000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blipFill>
                  <a:blip r:embed="rId3"/>
                  <a:stretch>
                    <a:fillRect t="-26822" b="-26822"/>
                  </a:stretch>
                </a:blipFill>
                <a:effectLst/>
                <a:latin typeface="+mn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956033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Excel 1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Excel product title</a:t>
            </a:r>
          </a:p>
        </p:txBody>
      </p:sp>
    </p:spTree>
    <p:extLst>
      <p:ext uri="{BB962C8B-B14F-4D97-AF65-F5344CB8AC3E}">
        <p14:creationId xmlns:p14="http://schemas.microsoft.com/office/powerpoint/2010/main" val="6450792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Excel 2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Excel product title</a:t>
            </a:r>
          </a:p>
        </p:txBody>
      </p:sp>
    </p:spTree>
    <p:extLst>
      <p:ext uri="{BB962C8B-B14F-4D97-AF65-F5344CB8AC3E}">
        <p14:creationId xmlns:p14="http://schemas.microsoft.com/office/powerpoint/2010/main" val="1139708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Oulook 1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Outlook product title</a:t>
            </a:r>
          </a:p>
        </p:txBody>
      </p:sp>
    </p:spTree>
    <p:extLst>
      <p:ext uri="{BB962C8B-B14F-4D97-AF65-F5344CB8AC3E}">
        <p14:creationId xmlns:p14="http://schemas.microsoft.com/office/powerpoint/2010/main" val="3083342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Outlook 2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Outlook product title</a:t>
            </a:r>
          </a:p>
        </p:txBody>
      </p:sp>
    </p:spTree>
    <p:extLst>
      <p:ext uri="{BB962C8B-B14F-4D97-AF65-F5344CB8AC3E}">
        <p14:creationId xmlns:p14="http://schemas.microsoft.com/office/powerpoint/2010/main" val="4621489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PowerPoint 1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PowerPoint product title</a:t>
            </a:r>
          </a:p>
        </p:txBody>
      </p:sp>
    </p:spTree>
    <p:extLst>
      <p:ext uri="{BB962C8B-B14F-4D97-AF65-F5344CB8AC3E}">
        <p14:creationId xmlns:p14="http://schemas.microsoft.com/office/powerpoint/2010/main" val="1467447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PowerPoint 2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PowerPoint product title</a:t>
            </a:r>
          </a:p>
        </p:txBody>
      </p:sp>
    </p:spTree>
    <p:extLst>
      <p:ext uri="{BB962C8B-B14F-4D97-AF65-F5344CB8AC3E}">
        <p14:creationId xmlns:p14="http://schemas.microsoft.com/office/powerpoint/2010/main" val="7113249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Teams 1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Teams product title</a:t>
            </a:r>
          </a:p>
        </p:txBody>
      </p:sp>
    </p:spTree>
    <p:extLst>
      <p:ext uri="{BB962C8B-B14F-4D97-AF65-F5344CB8AC3E}">
        <p14:creationId xmlns:p14="http://schemas.microsoft.com/office/powerpoint/2010/main" val="42440294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Teams 2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Teams product title</a:t>
            </a:r>
          </a:p>
        </p:txBody>
      </p:sp>
    </p:spTree>
    <p:extLst>
      <p:ext uri="{BB962C8B-B14F-4D97-AF65-F5344CB8AC3E}">
        <p14:creationId xmlns:p14="http://schemas.microsoft.com/office/powerpoint/2010/main" val="825271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Word 1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bg2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Word product title</a:t>
            </a:r>
          </a:p>
        </p:txBody>
      </p:sp>
    </p:spTree>
    <p:extLst>
      <p:ext uri="{BB962C8B-B14F-4D97-AF65-F5344CB8AC3E}">
        <p14:creationId xmlns:p14="http://schemas.microsoft.com/office/powerpoint/2010/main" val="868549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Word 2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Word product title</a:t>
            </a:r>
          </a:p>
        </p:txBody>
      </p:sp>
    </p:spTree>
    <p:extLst>
      <p:ext uri="{BB962C8B-B14F-4D97-AF65-F5344CB8AC3E}">
        <p14:creationId xmlns:p14="http://schemas.microsoft.com/office/powerpoint/2010/main" val="14836717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Copilot Studi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Copilot Studio product title</a:t>
            </a:r>
          </a:p>
        </p:txBody>
      </p:sp>
    </p:spTree>
    <p:extLst>
      <p:ext uri="{BB962C8B-B14F-4D97-AF65-F5344CB8AC3E}">
        <p14:creationId xmlns:p14="http://schemas.microsoft.com/office/powerpoint/2010/main" val="5561390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984DFF08-424F-41F7-65E9-D78083578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433965"/>
          </a:xfrm>
        </p:spPr>
        <p:txBody>
          <a:bodyPr tIns="64008"/>
          <a:lstStyle>
            <a:lvl1pPr>
              <a:defRPr sz="24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85359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 userDrawn="1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66C602C8-0324-CFC3-264A-D1365F08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433965"/>
          </a:xfrm>
        </p:spPr>
        <p:txBody>
          <a:bodyPr tIns="64008"/>
          <a:lstStyle>
            <a:lvl1pPr>
              <a:defRPr sz="24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668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 userDrawn="1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9EC29E27-168F-A5F2-C2AE-970461BC9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433965"/>
          </a:xfrm>
        </p:spPr>
        <p:txBody>
          <a:bodyPr tIns="64008"/>
          <a:lstStyle>
            <a:lvl1pPr>
              <a:defRPr sz="24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703612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 userDrawn="1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4"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1CCBAAD-45F4-192C-7726-EAAA328BD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433965"/>
          </a:xfrm>
        </p:spPr>
        <p:txBody>
          <a:bodyPr tIns="64008"/>
          <a:lstStyle>
            <a:lvl1pPr>
              <a:defRPr sz="24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25417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 userDrawn="1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5"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6B15DBD-1404-5599-4352-54E4640D8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433965"/>
          </a:xfrm>
        </p:spPr>
        <p:txBody>
          <a:bodyPr tIns="64008"/>
          <a:lstStyle>
            <a:lvl1pPr>
              <a:defRPr sz="24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16995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 userDrawn="1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Graphic"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006671D-4EF5-06D8-2078-B3799D74A3BA}"/>
              </a:ext>
            </a:extLst>
          </p:cNvPr>
          <p:cNvSpPr/>
          <p:nvPr userDrawn="1"/>
        </p:nvSpPr>
        <p:spPr bwMode="auto">
          <a:xfrm>
            <a:off x="571500" y="585788"/>
            <a:ext cx="11049000" cy="5683249"/>
          </a:xfrm>
          <a:prstGeom prst="roundRect">
            <a:avLst>
              <a:gd name="adj" fmla="val 1918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BC87E-4CC9-0F44-6DF9-7F6E2A043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532" y="1008742"/>
            <a:ext cx="10363918" cy="5539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155222B-26E4-2F43-D7F5-FC045289128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3382" y="2017712"/>
            <a:ext cx="10364218" cy="42513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9DBCD25-6DFA-052F-4ED9-1E8C8737F9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3532" y="843642"/>
            <a:ext cx="10363918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26338051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 userDrawn="1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0" userDrawn="1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53C62E-72E5-F065-0EA5-5455A61A10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823" y="1778853"/>
            <a:ext cx="7896354" cy="2462213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lang="en-US" sz="16000" b="0" kern="1200" cap="none" spc="-50" baseline="0" dirty="0">
                <a:ln w="3175">
                  <a:noFill/>
                </a:ln>
                <a:blipFill>
                  <a:blip r:embed="rId3"/>
                  <a:stretch>
                    <a:fillRect t="-26822" b="-26822"/>
                  </a:stretch>
                </a:blipFill>
                <a:effectLst/>
                <a:latin typeface="+mn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##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1FDE9D-CE47-EE58-DDEB-A4E2C9956F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46300" y="4253885"/>
            <a:ext cx="7899400" cy="246221"/>
          </a:xfrm>
        </p:spPr>
        <p:txBody>
          <a:bodyPr/>
          <a:lstStyle>
            <a:lvl1pPr marL="0" indent="0" algn="ctr">
              <a:buNone/>
              <a:defRPr sz="1600"/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61988" indent="0" algn="ctr">
              <a:buNone/>
              <a:defRPr/>
            </a:lvl4pPr>
            <a:lvl5pPr marL="855663" indent="0" algn="ctr">
              <a:buNone/>
              <a:defRPr/>
            </a:lvl5pPr>
          </a:lstStyle>
          <a:p>
            <a:pPr lvl="0"/>
            <a:r>
              <a:rPr lang="en-US"/>
              <a:t>Click to edit subtext style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83921F1-D334-EC88-D639-C6492418B9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6300" y="5384185"/>
            <a:ext cx="7899400" cy="153888"/>
          </a:xfrm>
        </p:spPr>
        <p:txBody>
          <a:bodyPr/>
          <a:lstStyle>
            <a:lvl1pPr marL="0" indent="0" algn="ctr">
              <a:buNone/>
              <a:defRPr sz="1000"/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61988" indent="0" algn="ctr">
              <a:buNone/>
              <a:defRPr/>
            </a:lvl4pPr>
            <a:lvl5pPr marL="855663" indent="0" algn="ctr">
              <a:buNone/>
              <a:defRPr/>
            </a:lvl5pPr>
          </a:lstStyle>
          <a:p>
            <a:pPr lvl="0"/>
            <a:r>
              <a:rPr lang="en-US"/>
              <a:t>Click to edit footer style</a:t>
            </a:r>
          </a:p>
        </p:txBody>
      </p:sp>
    </p:spTree>
    <p:extLst>
      <p:ext uri="{BB962C8B-B14F-4D97-AF65-F5344CB8AC3E}">
        <p14:creationId xmlns:p14="http://schemas.microsoft.com/office/powerpoint/2010/main" val="33435322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 userDrawn="1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2" userDrawn="1">
          <p15:clr>
            <a:srgbClr val="A4A3A4"/>
          </p15:clr>
        </p15:guide>
        <p15:guide id="24" pos="6120" userDrawn="1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888" userDrawn="1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EB123-B336-56F7-07B9-7157FE92A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49561" y="2913102"/>
            <a:ext cx="5958557" cy="553998"/>
          </a:xfrm>
        </p:spPr>
        <p:txBody>
          <a:bodyPr anchor="b" anchorCtr="0"/>
          <a:lstStyle>
            <a:lvl1pPr>
              <a:defRPr sz="3600">
                <a:latin typeface="+mn-lt"/>
              </a:defRPr>
            </a:lvl1pPr>
          </a:lstStyle>
          <a:p>
            <a:r>
              <a:rPr lang="en-US"/>
              <a:t>Click to edit quote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7E51B3-B187-5510-113C-862CE543F9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49561" y="3647032"/>
            <a:ext cx="5957887" cy="246221"/>
          </a:xfrm>
        </p:spPr>
        <p:txBody>
          <a:bodyPr/>
          <a:lstStyle>
            <a:lvl1pPr marL="0" indent="0" algn="r">
              <a:buNone/>
              <a:defRPr sz="1600"/>
            </a:lvl1pPr>
          </a:lstStyle>
          <a:p>
            <a:pPr lvl="0"/>
            <a:r>
              <a:rPr lang="en-US"/>
              <a:t>Quote author, Title, Organization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6C1DF1B-24A2-AA48-EFC6-DB12D4F05126}"/>
              </a:ext>
            </a:extLst>
          </p:cNvPr>
          <p:cNvGrpSpPr/>
          <p:nvPr userDrawn="1"/>
        </p:nvGrpSpPr>
        <p:grpSpPr bwMode="black">
          <a:xfrm rot="10800000">
            <a:off x="571439" y="585635"/>
            <a:ext cx="674431" cy="587907"/>
            <a:chOff x="571439" y="585635"/>
            <a:chExt cx="674431" cy="587907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A28B0E3-0DF0-CEB1-6710-C42190FDA81C}"/>
                </a:ext>
              </a:extLst>
            </p:cNvPr>
            <p:cNvSpPr/>
            <p:nvPr/>
          </p:nvSpPr>
          <p:spPr bwMode="black">
            <a:xfrm rot="10800000">
              <a:off x="946425" y="585635"/>
              <a:ext cx="299445" cy="587907"/>
            </a:xfrm>
            <a:custGeom>
              <a:avLst/>
              <a:gdLst>
                <a:gd name="connsiteX0" fmla="*/ 281070 w 299445"/>
                <a:gd name="connsiteY0" fmla="*/ 0 h 587907"/>
                <a:gd name="connsiteX1" fmla="*/ 58466 w 299445"/>
                <a:gd name="connsiteY1" fmla="*/ 0 h 587907"/>
                <a:gd name="connsiteX2" fmla="*/ 0 w 299445"/>
                <a:gd name="connsiteY2" fmla="*/ 58466 h 587907"/>
                <a:gd name="connsiteX3" fmla="*/ 0 w 299445"/>
                <a:gd name="connsiteY3" fmla="*/ 257931 h 587907"/>
                <a:gd name="connsiteX4" fmla="*/ 18375 w 299445"/>
                <a:gd name="connsiteY4" fmla="*/ 276306 h 587907"/>
                <a:gd name="connsiteX5" fmla="*/ 158322 w 299445"/>
                <a:gd name="connsiteY5" fmla="*/ 276306 h 587907"/>
                <a:gd name="connsiteX6" fmla="*/ 165437 w 299445"/>
                <a:gd name="connsiteY6" fmla="*/ 283112 h 587907"/>
                <a:gd name="connsiteX7" fmla="*/ 148114 w 299445"/>
                <a:gd name="connsiteY7" fmla="*/ 363541 h 587907"/>
                <a:gd name="connsiteX8" fmla="*/ 12497 w 299445"/>
                <a:gd name="connsiteY8" fmla="*/ 478865 h 587907"/>
                <a:gd name="connsiteX9" fmla="*/ 5259 w 299445"/>
                <a:gd name="connsiteY9" fmla="*/ 489011 h 587907"/>
                <a:gd name="connsiteX10" fmla="*/ 5259 w 299445"/>
                <a:gd name="connsiteY10" fmla="*/ 577174 h 587907"/>
                <a:gd name="connsiteX11" fmla="*/ 18375 w 299445"/>
                <a:gd name="connsiteY11" fmla="*/ 587630 h 587907"/>
                <a:gd name="connsiteX12" fmla="*/ 222233 w 299445"/>
                <a:gd name="connsiteY12" fmla="*/ 471750 h 587907"/>
                <a:gd name="connsiteX13" fmla="*/ 299445 w 299445"/>
                <a:gd name="connsiteY13" fmla="*/ 221738 h 587907"/>
                <a:gd name="connsiteX14" fmla="*/ 299445 w 299445"/>
                <a:gd name="connsiteY14" fmla="*/ 18375 h 587907"/>
                <a:gd name="connsiteX15" fmla="*/ 281070 w 299445"/>
                <a:gd name="connsiteY15" fmla="*/ 0 h 587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9445" h="587907">
                  <a:moveTo>
                    <a:pt x="281070" y="0"/>
                  </a:moveTo>
                  <a:lnTo>
                    <a:pt x="58466" y="0"/>
                  </a:lnTo>
                  <a:cubicBezTo>
                    <a:pt x="26171" y="0"/>
                    <a:pt x="0" y="26171"/>
                    <a:pt x="0" y="58466"/>
                  </a:cubicBezTo>
                  <a:lnTo>
                    <a:pt x="0" y="257931"/>
                  </a:lnTo>
                  <a:cubicBezTo>
                    <a:pt x="0" y="268078"/>
                    <a:pt x="8229" y="276306"/>
                    <a:pt x="18375" y="276306"/>
                  </a:cubicBezTo>
                  <a:lnTo>
                    <a:pt x="158322" y="276306"/>
                  </a:lnTo>
                  <a:cubicBezTo>
                    <a:pt x="162096" y="276306"/>
                    <a:pt x="165252" y="279276"/>
                    <a:pt x="165437" y="283112"/>
                  </a:cubicBezTo>
                  <a:cubicBezTo>
                    <a:pt x="166798" y="309035"/>
                    <a:pt x="160983" y="335824"/>
                    <a:pt x="148114" y="363541"/>
                  </a:cubicBezTo>
                  <a:cubicBezTo>
                    <a:pt x="124480" y="418295"/>
                    <a:pt x="79254" y="456778"/>
                    <a:pt x="12497" y="478865"/>
                  </a:cubicBezTo>
                  <a:cubicBezTo>
                    <a:pt x="8167" y="480288"/>
                    <a:pt x="5259" y="484433"/>
                    <a:pt x="5259" y="489011"/>
                  </a:cubicBezTo>
                  <a:lnTo>
                    <a:pt x="5259" y="577174"/>
                  </a:lnTo>
                  <a:cubicBezTo>
                    <a:pt x="5259" y="584042"/>
                    <a:pt x="11631" y="589177"/>
                    <a:pt x="18375" y="587630"/>
                  </a:cubicBezTo>
                  <a:cubicBezTo>
                    <a:pt x="105239" y="567770"/>
                    <a:pt x="173171" y="529102"/>
                    <a:pt x="222233" y="471750"/>
                  </a:cubicBezTo>
                  <a:cubicBezTo>
                    <a:pt x="273708" y="411490"/>
                    <a:pt x="299445" y="328152"/>
                    <a:pt x="299445" y="221738"/>
                  </a:cubicBezTo>
                  <a:lnTo>
                    <a:pt x="299445" y="18375"/>
                  </a:lnTo>
                  <a:cubicBezTo>
                    <a:pt x="299445" y="8229"/>
                    <a:pt x="291216" y="0"/>
                    <a:pt x="281070" y="0"/>
                  </a:cubicBezTo>
                </a:path>
              </a:pathLst>
            </a:custGeom>
            <a:grpFill/>
            <a:ln w="61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F8EB19E-F629-7AF7-A657-1D31B1705E7C}"/>
                </a:ext>
              </a:extLst>
            </p:cNvPr>
            <p:cNvSpPr/>
            <p:nvPr/>
          </p:nvSpPr>
          <p:spPr bwMode="black">
            <a:xfrm rot="10800000">
              <a:off x="571439" y="585635"/>
              <a:ext cx="299445" cy="587907"/>
            </a:xfrm>
            <a:custGeom>
              <a:avLst/>
              <a:gdLst>
                <a:gd name="connsiteX0" fmla="*/ 241103 w 299445"/>
                <a:gd name="connsiteY0" fmla="*/ 0 h 587907"/>
                <a:gd name="connsiteX1" fmla="*/ 18251 w 299445"/>
                <a:gd name="connsiteY1" fmla="*/ 0 h 587907"/>
                <a:gd name="connsiteX2" fmla="*/ 0 w 299445"/>
                <a:gd name="connsiteY2" fmla="*/ 18251 h 587907"/>
                <a:gd name="connsiteX3" fmla="*/ 0 w 299445"/>
                <a:gd name="connsiteY3" fmla="*/ 257931 h 587907"/>
                <a:gd name="connsiteX4" fmla="*/ 18375 w 299445"/>
                <a:gd name="connsiteY4" fmla="*/ 276306 h 587907"/>
                <a:gd name="connsiteX5" fmla="*/ 158322 w 299445"/>
                <a:gd name="connsiteY5" fmla="*/ 276306 h 587907"/>
                <a:gd name="connsiteX6" fmla="*/ 165437 w 299445"/>
                <a:gd name="connsiteY6" fmla="*/ 283112 h 587907"/>
                <a:gd name="connsiteX7" fmla="*/ 148114 w 299445"/>
                <a:gd name="connsiteY7" fmla="*/ 363541 h 587907"/>
                <a:gd name="connsiteX8" fmla="*/ 12498 w 299445"/>
                <a:gd name="connsiteY8" fmla="*/ 478865 h 587907"/>
                <a:gd name="connsiteX9" fmla="*/ 5259 w 299445"/>
                <a:gd name="connsiteY9" fmla="*/ 489011 h 587907"/>
                <a:gd name="connsiteX10" fmla="*/ 5259 w 299445"/>
                <a:gd name="connsiteY10" fmla="*/ 577174 h 587907"/>
                <a:gd name="connsiteX11" fmla="*/ 18375 w 299445"/>
                <a:gd name="connsiteY11" fmla="*/ 587630 h 587907"/>
                <a:gd name="connsiteX12" fmla="*/ 222233 w 299445"/>
                <a:gd name="connsiteY12" fmla="*/ 471750 h 587907"/>
                <a:gd name="connsiteX13" fmla="*/ 299445 w 299445"/>
                <a:gd name="connsiteY13" fmla="*/ 221738 h 587907"/>
                <a:gd name="connsiteX14" fmla="*/ 299445 w 299445"/>
                <a:gd name="connsiteY14" fmla="*/ 58280 h 587907"/>
                <a:gd name="connsiteX15" fmla="*/ 241165 w 299445"/>
                <a:gd name="connsiteY15" fmla="*/ 0 h 587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9445" h="587907">
                  <a:moveTo>
                    <a:pt x="241103" y="0"/>
                  </a:moveTo>
                  <a:lnTo>
                    <a:pt x="18251" y="0"/>
                  </a:lnTo>
                  <a:cubicBezTo>
                    <a:pt x="8167" y="0"/>
                    <a:pt x="0" y="8167"/>
                    <a:pt x="0" y="18251"/>
                  </a:cubicBezTo>
                  <a:lnTo>
                    <a:pt x="0" y="257931"/>
                  </a:lnTo>
                  <a:cubicBezTo>
                    <a:pt x="0" y="268078"/>
                    <a:pt x="8229" y="276306"/>
                    <a:pt x="18375" y="276306"/>
                  </a:cubicBezTo>
                  <a:lnTo>
                    <a:pt x="158322" y="276306"/>
                  </a:lnTo>
                  <a:cubicBezTo>
                    <a:pt x="162096" y="276306"/>
                    <a:pt x="165252" y="279276"/>
                    <a:pt x="165437" y="283112"/>
                  </a:cubicBezTo>
                  <a:cubicBezTo>
                    <a:pt x="166798" y="309035"/>
                    <a:pt x="160983" y="335824"/>
                    <a:pt x="148114" y="363541"/>
                  </a:cubicBezTo>
                  <a:cubicBezTo>
                    <a:pt x="124480" y="418295"/>
                    <a:pt x="79254" y="456778"/>
                    <a:pt x="12498" y="478865"/>
                  </a:cubicBezTo>
                  <a:cubicBezTo>
                    <a:pt x="8167" y="480288"/>
                    <a:pt x="5259" y="484433"/>
                    <a:pt x="5259" y="489011"/>
                  </a:cubicBezTo>
                  <a:lnTo>
                    <a:pt x="5259" y="577174"/>
                  </a:lnTo>
                  <a:cubicBezTo>
                    <a:pt x="5259" y="584042"/>
                    <a:pt x="11693" y="589177"/>
                    <a:pt x="18375" y="587630"/>
                  </a:cubicBezTo>
                  <a:cubicBezTo>
                    <a:pt x="105239" y="567770"/>
                    <a:pt x="173171" y="529102"/>
                    <a:pt x="222233" y="471750"/>
                  </a:cubicBezTo>
                  <a:cubicBezTo>
                    <a:pt x="273708" y="411490"/>
                    <a:pt x="299445" y="328152"/>
                    <a:pt x="299445" y="221738"/>
                  </a:cubicBezTo>
                  <a:lnTo>
                    <a:pt x="299445" y="58280"/>
                  </a:lnTo>
                  <a:cubicBezTo>
                    <a:pt x="299445" y="26109"/>
                    <a:pt x="273336" y="0"/>
                    <a:pt x="241165" y="0"/>
                  </a:cubicBezTo>
                </a:path>
              </a:pathLst>
            </a:custGeom>
            <a:grpFill/>
            <a:ln w="61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528885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84" userDrawn="1">
          <p15:clr>
            <a:srgbClr val="FBAE40"/>
          </p15:clr>
        </p15:guide>
        <p15:guide id="2" pos="3528" userDrawn="1">
          <p15:clr>
            <a:srgbClr val="FBAE40"/>
          </p15:clr>
        </p15:guide>
        <p15:guide id="3" pos="3168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logo slid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This is a copyright notice that should be included on the final slide."/>
          <p:cNvSpPr txBox="1">
            <a:spLocks noChangeArrowheads="1"/>
          </p:cNvSpPr>
          <p:nvPr/>
        </p:nvSpPr>
        <p:spPr bwMode="blackWhite">
          <a:xfrm>
            <a:off x="584200" y="6161316"/>
            <a:ext cx="4482124" cy="1077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>
                <a:solidFill>
                  <a:schemeClr val="tx1"/>
                </a:solidFill>
                <a:cs typeface="Segoe Sans Display" pitchFamily="2" charset="0"/>
              </a:rPr>
              <a:t>© Copyright Microsoft Corporation. All rights reserved. </a:t>
            </a:r>
          </a:p>
        </p:txBody>
      </p:sp>
      <p:pic>
        <p:nvPicPr>
          <p:cNvPr id="4" name="Picture 3" descr="Microsoft 365 Copliot logo">
            <a:extLst>
              <a:ext uri="{FF2B5EF4-FFF2-40B4-BE49-F238E27FC236}">
                <a16:creationId xmlns:a16="http://schemas.microsoft.com/office/drawing/2014/main" id="{822FED7B-A85E-6DE4-797E-3561ED7B0A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3712" y="282492"/>
            <a:ext cx="2137349" cy="90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19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Notes slide Layou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 b="0">
                <a:solidFill>
                  <a:schemeClr val="tx1"/>
                </a:solidFill>
                <a:latin typeface="Segoe Sans Display" pitchFamily="2" charset="0"/>
                <a:ea typeface="Segoe Sans Display" pitchFamily="2" charset="0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6606D-2DF9-48CD-BBE9-B751BF55CD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white">
          <a:xfrm>
            <a:off x="584200" y="1436688"/>
            <a:ext cx="11018838" cy="2215991"/>
          </a:xfrm>
        </p:spPr>
        <p:txBody>
          <a:bodyPr>
            <a:spAutoFit/>
          </a:bodyPr>
          <a:lstStyle>
            <a:lvl1pPr>
              <a:defRPr sz="36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Next slide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69038"/>
            <a:ext cx="12192001" cy="588963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45720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solidFill>
                  <a:srgbClr val="000000"/>
                </a:solidFill>
                <a:effectLst/>
                <a:latin typeface="Segoe Sans Display" pitchFamily="2" charset="0"/>
                <a:ea typeface="Segoe Sans Display" pitchFamily="2" charset="0"/>
                <a:cs typeface="Segoe Sans Display" pitchFamily="2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</p:spTree>
    <p:extLst>
      <p:ext uri="{BB962C8B-B14F-4D97-AF65-F5344CB8AC3E}">
        <p14:creationId xmlns:p14="http://schemas.microsoft.com/office/powerpoint/2010/main" val="40654741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904">
          <p15:clr>
            <a:srgbClr val="5ACBF0"/>
          </p15:clr>
        </p15:guide>
        <p15:guide id="2" orient="horz" pos="288">
          <p15:clr>
            <a:srgbClr val="5ACBF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06727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763256" y="6345936"/>
            <a:ext cx="405353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For Microsoft internal use only</a:t>
            </a:r>
            <a:endParaRPr lang="en-US" sz="90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5" name="Text 2"/>
          <p:cNvSpPr>
            <a:spLocks noGrp="1"/>
          </p:cNvSpPr>
          <p:nvPr>
            <p:ph type="title" idx="103"/>
          </p:nvPr>
        </p:nvSpPr>
        <p:spPr>
          <a:xfrm>
            <a:off x="1295400" y="1115992"/>
            <a:ext cx="9601200" cy="2359152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9600" i="0" spc="-384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endParaRPr lang="en-US" sz="9600" spc="-384"/>
          </a:p>
        </p:txBody>
      </p:sp>
      <p:sp>
        <p:nvSpPr>
          <p:cNvPr id="6" name="Text 2"/>
          <p:cNvSpPr>
            <a:spLocks noGrp="1"/>
          </p:cNvSpPr>
          <p:nvPr>
            <p:ph type="body" idx="104"/>
          </p:nvPr>
        </p:nvSpPr>
        <p:spPr>
          <a:xfrm>
            <a:off x="1296908" y="3463892"/>
            <a:ext cx="9601200" cy="16002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8000" b="0" i="1" spc="-320" dirty="0">
                <a:solidFill>
                  <a:srgbClr val="1A1A1A"/>
                </a:solidFill>
                <a:latin typeface="Segoe Serif Display Display" pitchFamily="2" charset="0"/>
                <a:ea typeface="Segoe Serif Display Display" pitchFamily="2" charset="0"/>
                <a:cs typeface="Segoe Serif Display Display" pitchFamily="2" charset="0"/>
              </a:defRPr>
            </a:lvl1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endParaRPr lang="en-US" sz="8000" spc="-32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26" name="Scope line"/>
          <p:cNvSpPr>
            <a:spLocks noGrp="1"/>
          </p:cNvSpPr>
          <p:nvPr>
            <p:ph type="body" idx="107" hasCustomPrompt="1"/>
          </p:nvPr>
        </p:nvSpPr>
        <p:spPr>
          <a:xfrm>
            <a:off x="4070604" y="5155532"/>
            <a:ext cx="4050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ctr">
              <a:buNone/>
              <a:defRPr lang="en-US" sz="1600" b="0" i="0" dirty="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ctr">
              <a:buNone/>
            </a:pPr>
            <a:r>
              <a:rPr lang="en-US" sz="16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rPr>
              <a:t>Scope line</a:t>
            </a:r>
          </a:p>
        </p:txBody>
      </p:sp>
      <p:pic>
        <p:nvPicPr>
          <p:cNvPr id="9" name="Image 6" descr="assets/image28.png">
            <a:extLst>
              <a:ext uri="{FF2B5EF4-FFF2-40B4-BE49-F238E27FC236}">
                <a16:creationId xmlns:a16="http://schemas.microsoft.com/office/drawing/2014/main" id="{D60A57E9-01F5-CA1F-DFA5-642C4BA35A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20" y="194130"/>
            <a:ext cx="1342680" cy="17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8754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763256" y="6345936"/>
            <a:ext cx="405353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For Microsoft internal use only</a:t>
            </a:r>
            <a:endParaRPr lang="en-US" sz="90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pic>
        <p:nvPicPr>
          <p:cNvPr id="9" name="Image 6" descr="assets/image28.png">
            <a:extLst>
              <a:ext uri="{FF2B5EF4-FFF2-40B4-BE49-F238E27FC236}">
                <a16:creationId xmlns:a16="http://schemas.microsoft.com/office/drawing/2014/main" id="{D60A57E9-01F5-CA1F-DFA5-642C4BA35A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20" y="194130"/>
            <a:ext cx="1342680" cy="17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0185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centred sm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274320" y="2160269"/>
            <a:ext cx="11643360" cy="146304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274320" y="3714750"/>
            <a:ext cx="11643360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5000" i="1" spc="-200" dirty="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defRPr>
            </a:lvl1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pic>
        <p:nvPicPr>
          <p:cNvPr id="9" name="Image 6" descr="assets/image28.png">
            <a:extLst>
              <a:ext uri="{FF2B5EF4-FFF2-40B4-BE49-F238E27FC236}">
                <a16:creationId xmlns:a16="http://schemas.microsoft.com/office/drawing/2014/main" id="{D60A57E9-01F5-CA1F-DFA5-642C4BA35A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20" y="194130"/>
            <a:ext cx="1342680" cy="17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8964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- centred sm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274320" y="2325369"/>
            <a:ext cx="11643360" cy="146304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274320" y="3879850"/>
            <a:ext cx="11643360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5000" i="1" spc="-200" dirty="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defRPr>
            </a:lvl1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pic>
        <p:nvPicPr>
          <p:cNvPr id="9" name="Image 6" descr="assets/image28.png">
            <a:extLst>
              <a:ext uri="{FF2B5EF4-FFF2-40B4-BE49-F238E27FC236}">
                <a16:creationId xmlns:a16="http://schemas.microsoft.com/office/drawing/2014/main" id="{D60A57E9-01F5-CA1F-DFA5-642C4BA35A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20" y="194130"/>
            <a:ext cx="1342680" cy="1786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0760CEC-CB5F-5975-987F-7EDD8D00AC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62677" y="1517650"/>
            <a:ext cx="1066646" cy="106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7254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left sm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274321" y="1600200"/>
            <a:ext cx="4788010" cy="146304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274321" y="3063240"/>
            <a:ext cx="4788010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Text</a:t>
            </a:r>
            <a:endParaRPr lang="en-US" sz="900"/>
          </a:p>
        </p:txBody>
      </p:sp>
      <p:pic>
        <p:nvPicPr>
          <p:cNvPr id="9" name="Image 6" descr="assets/image28.png">
            <a:extLst>
              <a:ext uri="{FF2B5EF4-FFF2-40B4-BE49-F238E27FC236}">
                <a16:creationId xmlns:a16="http://schemas.microsoft.com/office/drawing/2014/main" id="{D60A57E9-01F5-CA1F-DFA5-642C4BA35A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20" y="194130"/>
            <a:ext cx="1342680" cy="17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18537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- left small">
    <p:bg>
      <p:bgPr>
        <a:solidFill>
          <a:srgbClr val="F6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F8A6DA68-1784-8C30-EDB9-B7589C1C965E}"/>
              </a:ext>
            </a:extLst>
          </p:cNvPr>
          <p:cNvSpPr>
            <a:spLocks noGrp="1"/>
          </p:cNvSpPr>
          <p:nvPr>
            <p:ph idx="106" hasCustomPrompt="1"/>
          </p:nvPr>
        </p:nvSpPr>
        <p:spPr>
          <a:xfrm>
            <a:off x="6999080" y="1510250"/>
            <a:ext cx="2657668" cy="3189937"/>
          </a:xfrm>
          <a:prstGeom prst="rect">
            <a:avLst/>
          </a:prstGeom>
          <a:noFill/>
          <a:ln/>
          <a:effectLst>
            <a:softEdge rad="203200"/>
          </a:effectLst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274320" y="1600200"/>
            <a:ext cx="5470941" cy="146304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274320" y="3063240"/>
            <a:ext cx="5470941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Text</a:t>
            </a:r>
            <a:endParaRPr lang="en-US" sz="900"/>
          </a:p>
        </p:txBody>
      </p:sp>
      <p:pic>
        <p:nvPicPr>
          <p:cNvPr id="9" name="Image 6" descr="assets/image28.png">
            <a:extLst>
              <a:ext uri="{FF2B5EF4-FFF2-40B4-BE49-F238E27FC236}">
                <a16:creationId xmlns:a16="http://schemas.microsoft.com/office/drawing/2014/main" id="{D60A57E9-01F5-CA1F-DFA5-642C4BA35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4320" y="194130"/>
            <a:ext cx="1342680" cy="1786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D369DB0-F36B-6ABB-7998-996318BA94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5261" y="551174"/>
            <a:ext cx="5980019" cy="575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4748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left t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763256" y="6345936"/>
            <a:ext cx="405353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For Microsoft internal use only</a:t>
            </a:r>
            <a:endParaRPr lang="en-US" sz="90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274320" y="685800"/>
            <a:ext cx="11542471" cy="224028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9600" i="0" spc="-384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9600" i="0" spc="-384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9600" spc="-384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274320" y="3017520"/>
            <a:ext cx="11542471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8000" i="1" spc="-320" dirty="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8000" i="1" spc="-32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8000" spc="-32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26" name="Scope line"/>
          <p:cNvSpPr>
            <a:spLocks noGrp="1"/>
          </p:cNvSpPr>
          <p:nvPr>
            <p:ph type="body" idx="107" hasCustomPrompt="1"/>
          </p:nvPr>
        </p:nvSpPr>
        <p:spPr>
          <a:xfrm>
            <a:off x="274320" y="4434840"/>
            <a:ext cx="4050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>
              <a:buNone/>
              <a:defRPr lang="en-US" sz="1600" b="0" i="0" dirty="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buNone/>
            </a:pPr>
            <a:r>
              <a:rPr lang="en-US" sz="16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rPr>
              <a:t>Scope line</a:t>
            </a:r>
          </a:p>
        </p:txBody>
      </p:sp>
      <p:pic>
        <p:nvPicPr>
          <p:cNvPr id="9" name="Image 6" descr="assets/image28.png">
            <a:extLst>
              <a:ext uri="{FF2B5EF4-FFF2-40B4-BE49-F238E27FC236}">
                <a16:creationId xmlns:a16="http://schemas.microsoft.com/office/drawing/2014/main" id="{D60A57E9-01F5-CA1F-DFA5-642C4BA35A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20" y="194130"/>
            <a:ext cx="1342680" cy="17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035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>
            <a:spLocks noGrp="1"/>
          </p:cNvSpPr>
          <p:nvPr>
            <p:ph type="body" idx="103" hasCustomPrompt="1"/>
          </p:nvPr>
        </p:nvSpPr>
        <p:spPr>
          <a:xfrm>
            <a:off x="393192" y="4636008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400" i="1" kern="1200" spc="-216" dirty="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400" i="1" spc="-216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01</a:t>
            </a:r>
            <a:endParaRPr lang="en-US" sz="5400" spc="-216"/>
          </a:p>
        </p:txBody>
      </p:sp>
      <p:sp>
        <p:nvSpPr>
          <p:cNvPr id="6" name="Text 2"/>
          <p:cNvSpPr>
            <a:spLocks noGrp="1"/>
          </p:cNvSpPr>
          <p:nvPr>
            <p:ph type="title" idx="104" hasCustomPrompt="1"/>
          </p:nvPr>
        </p:nvSpPr>
        <p:spPr>
          <a:xfrm>
            <a:off x="393192" y="4206240"/>
            <a:ext cx="11155680" cy="2212848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7200" i="0" spc="-28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7200" i="0" spc="-28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Section name</a:t>
            </a:r>
            <a:endParaRPr lang="en-US" sz="7200" spc="-288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314E39FA-F00D-A1E1-5B84-1155168F4465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1661551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>
            <a:spLocks noGrp="1"/>
          </p:cNvSpPr>
          <p:nvPr>
            <p:ph type="body" idx="103" hasCustomPrompt="1"/>
          </p:nvPr>
        </p:nvSpPr>
        <p:spPr>
          <a:xfrm>
            <a:off x="393192" y="4636008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400" i="1" kern="1200" spc="-216" dirty="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400" i="1" spc="-216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01</a:t>
            </a:r>
            <a:endParaRPr lang="en-US" sz="5400" spc="-216"/>
          </a:p>
        </p:txBody>
      </p:sp>
      <p:sp>
        <p:nvSpPr>
          <p:cNvPr id="6" name="Text 2"/>
          <p:cNvSpPr>
            <a:spLocks noGrp="1"/>
          </p:cNvSpPr>
          <p:nvPr>
            <p:ph type="title" idx="104" hasCustomPrompt="1"/>
          </p:nvPr>
        </p:nvSpPr>
        <p:spPr>
          <a:xfrm>
            <a:off x="393192" y="4206240"/>
            <a:ext cx="11155680" cy="2212848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7200" i="0" spc="-28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7200" i="0" spc="-28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Section name</a:t>
            </a:r>
            <a:endParaRPr lang="en-US" sz="7200" spc="-288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DACF6B41-786D-F6E5-7D2C-E275C2434F38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41132582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>
            <a:spLocks noGrp="1"/>
          </p:cNvSpPr>
          <p:nvPr>
            <p:ph type="body" idx="103" hasCustomPrompt="1"/>
          </p:nvPr>
        </p:nvSpPr>
        <p:spPr>
          <a:xfrm>
            <a:off x="393192" y="4636008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400" i="1" kern="1200" spc="-216" dirty="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400" i="1" spc="-216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01</a:t>
            </a:r>
            <a:endParaRPr lang="en-US" sz="5400" spc="-216"/>
          </a:p>
        </p:txBody>
      </p:sp>
      <p:sp>
        <p:nvSpPr>
          <p:cNvPr id="6" name="Text 2"/>
          <p:cNvSpPr>
            <a:spLocks noGrp="1"/>
          </p:cNvSpPr>
          <p:nvPr>
            <p:ph type="title" idx="104" hasCustomPrompt="1"/>
          </p:nvPr>
        </p:nvSpPr>
        <p:spPr>
          <a:xfrm>
            <a:off x="393192" y="4206240"/>
            <a:ext cx="11155680" cy="2212848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7200" i="0" spc="-28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7200" i="0" spc="-28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Section name</a:t>
            </a:r>
            <a:endParaRPr lang="en-US" sz="7200" spc="-288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6640EB9E-0E60-6E86-6063-442BF1AB562D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2443146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- left sm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Text</a:t>
            </a:r>
            <a:endParaRPr lang="en-US" sz="9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C2A980CD-E3DE-9661-A727-1F1E67599DCB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1" y="1600200"/>
            <a:ext cx="6117336" cy="146304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B894982-8835-0289-57CA-B4CA5EC20C3D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274321" y="3079750"/>
            <a:ext cx="6117336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</p:spTree>
    <p:extLst>
      <p:ext uri="{BB962C8B-B14F-4D97-AF65-F5344CB8AC3E}">
        <p14:creationId xmlns:p14="http://schemas.microsoft.com/office/powerpoint/2010/main" val="27580323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- left sm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Text</a:t>
            </a:r>
            <a:endParaRPr lang="en-US" sz="9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D950610B-479E-B8A6-7E34-A15A46C51C24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1" y="1600200"/>
            <a:ext cx="6117336" cy="146304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18BB99DF-122D-BC8C-B92C-81DE42591267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274321" y="3079750"/>
            <a:ext cx="6117336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</p:spTree>
    <p:extLst>
      <p:ext uri="{BB962C8B-B14F-4D97-AF65-F5344CB8AC3E}">
        <p14:creationId xmlns:p14="http://schemas.microsoft.com/office/powerpoint/2010/main" val="103315204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 - left sm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274321" y="1600200"/>
            <a:ext cx="6117336" cy="146304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274321" y="3079750"/>
            <a:ext cx="6117336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Text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533325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 - left sm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Text</a:t>
            </a:r>
            <a:endParaRPr lang="en-US" sz="9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1A502D3E-0D8F-C9B7-60A3-94DCEFC2A863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1" y="1600200"/>
            <a:ext cx="6117336" cy="146304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7A295AF1-4864-EDFD-FC66-44AA60524D13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274321" y="3079750"/>
            <a:ext cx="6117336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</p:spTree>
    <p:extLst>
      <p:ext uri="{BB962C8B-B14F-4D97-AF65-F5344CB8AC3E}">
        <p14:creationId xmlns:p14="http://schemas.microsoft.com/office/powerpoint/2010/main" val="31988096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 - left sm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Text</a:t>
            </a:r>
            <a:endParaRPr lang="en-US" sz="9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20D64026-033E-6A0F-5172-47602DBE8003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1" y="1600200"/>
            <a:ext cx="6117336" cy="146304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9D2F5685-5517-279B-C55D-58308B8805F6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274321" y="3079750"/>
            <a:ext cx="6117336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</p:spTree>
    <p:extLst>
      <p:ext uri="{BB962C8B-B14F-4D97-AF65-F5344CB8AC3E}">
        <p14:creationId xmlns:p14="http://schemas.microsoft.com/office/powerpoint/2010/main" val="37633964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 - left sm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Text</a:t>
            </a:r>
            <a:endParaRPr lang="en-US" sz="9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764DCA78-8462-658D-7B01-17F676E16F4E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1" y="1600200"/>
            <a:ext cx="6117336" cy="146304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BC3D7E7F-4DB7-8EE3-B447-438D435DE756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274321" y="3079750"/>
            <a:ext cx="6117336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</p:spTree>
    <p:extLst>
      <p:ext uri="{BB962C8B-B14F-4D97-AF65-F5344CB8AC3E}">
        <p14:creationId xmlns:p14="http://schemas.microsoft.com/office/powerpoint/2010/main" val="399391357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763256" y="6345936"/>
            <a:ext cx="405353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For Microsoft internal use only</a:t>
            </a:r>
            <a:endParaRPr lang="en-US" sz="900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898533" y="1071880"/>
            <a:ext cx="10394934" cy="2359152"/>
          </a:xfrm>
          <a:prstGeom prst="rect">
            <a:avLst/>
          </a:prstGeom>
          <a:noFill/>
          <a:ln/>
        </p:spPr>
        <p:txBody>
          <a:bodyPr wrap="square" rtlCol="0" anchor="b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8800" i="0" spc="-384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9600" spc="-384"/>
              <a:t>Presentation Title</a:t>
            </a:r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898533" y="3540760"/>
            <a:ext cx="10394934" cy="16002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7200" b="0" i="1" spc="-320" dirty="0">
                <a:solidFill>
                  <a:srgbClr val="1A1A1A"/>
                </a:solidFill>
                <a:latin typeface="Segoe Serif Display Display" pitchFamily="2" charset="0"/>
                <a:ea typeface="Segoe Serif Display Display" pitchFamily="2" charset="0"/>
                <a:cs typeface="Segoe Serif Display Display" pitchFamily="2" charset="0"/>
              </a:defRPr>
            </a:lvl1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8000" i="1" spc="-32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8000" spc="-32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26" name="Scope line"/>
          <p:cNvSpPr>
            <a:spLocks noGrp="1"/>
          </p:cNvSpPr>
          <p:nvPr>
            <p:ph type="body" idx="107" hasCustomPrompt="1"/>
          </p:nvPr>
        </p:nvSpPr>
        <p:spPr>
          <a:xfrm>
            <a:off x="4069080" y="5232400"/>
            <a:ext cx="4050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ctr">
              <a:buNone/>
              <a:defRPr lang="en-US" sz="1600" b="0" i="0" dirty="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ctr">
              <a:buNone/>
            </a:pPr>
            <a:r>
              <a:rPr lang="en-US" sz="16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rPr>
              <a:t>Scope line</a:t>
            </a:r>
          </a:p>
        </p:txBody>
      </p:sp>
      <p:pic>
        <p:nvPicPr>
          <p:cNvPr id="9" name="Image 6" descr="assets/image28.png">
            <a:extLst>
              <a:ext uri="{FF2B5EF4-FFF2-40B4-BE49-F238E27FC236}">
                <a16:creationId xmlns:a16="http://schemas.microsoft.com/office/drawing/2014/main" id="{D60A57E9-01F5-CA1F-DFA5-642C4BA35A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20" y="194130"/>
            <a:ext cx="1342680" cy="17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6173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0E8BFC81-3018-DED8-3E40-42A76904AC7B}"/>
              </a:ext>
            </a:extLst>
          </p:cNvPr>
          <p:cNvSpPr>
            <a:spLocks noGrp="1"/>
          </p:cNvSpPr>
          <p:nvPr>
            <p:ph idx="105" hasCustomPrompt="1"/>
          </p:nvPr>
        </p:nvSpPr>
        <p:spPr>
          <a:xfrm>
            <a:off x="7150967" y="1351266"/>
            <a:ext cx="4254344" cy="3192454"/>
          </a:xfrm>
          <a:prstGeom prst="rect">
            <a:avLst/>
          </a:prstGeom>
          <a:noFill/>
          <a:ln/>
          <a:effectLst>
            <a:softEdge rad="203200"/>
          </a:effectLst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12CCF99-5C0F-4612-387E-39E852FCAD12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5CD7A1AE-F38D-A990-86C1-6DD42F315299}"/>
              </a:ext>
            </a:extLst>
          </p:cNvPr>
          <p:cNvSpPr>
            <a:spLocks noGrp="1"/>
          </p:cNvSpPr>
          <p:nvPr>
            <p:ph type="body" idx="103" hasCustomPrompt="1"/>
          </p:nvPr>
        </p:nvSpPr>
        <p:spPr>
          <a:xfrm>
            <a:off x="393192" y="4636008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400" i="1" kern="1200" spc="-216" dirty="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400" i="1" spc="-216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Title</a:t>
            </a:r>
            <a:endParaRPr lang="en-US" sz="5400" spc="-216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DCB6FEE0-3FED-F645-C112-58E6839AE1E4}"/>
              </a:ext>
            </a:extLst>
          </p:cNvPr>
          <p:cNvSpPr>
            <a:spLocks noGrp="1"/>
          </p:cNvSpPr>
          <p:nvPr>
            <p:ph type="title" idx="104" hasCustomPrompt="1"/>
          </p:nvPr>
        </p:nvSpPr>
        <p:spPr>
          <a:xfrm>
            <a:off x="393192" y="4206240"/>
            <a:ext cx="11155680" cy="2212848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7200" i="0" spc="-28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7200" i="0" spc="-28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Product title</a:t>
            </a:r>
            <a:endParaRPr lang="en-US" sz="7200" spc="-288"/>
          </a:p>
        </p:txBody>
      </p:sp>
    </p:spTree>
    <p:extLst>
      <p:ext uri="{BB962C8B-B14F-4D97-AF65-F5344CB8AC3E}">
        <p14:creationId xmlns:p14="http://schemas.microsoft.com/office/powerpoint/2010/main" val="130110798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divider">
    <p:bg>
      <p:bgPr>
        <a:solidFill>
          <a:srgbClr val="F6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0E8BFC81-3018-DED8-3E40-42A76904AC7B}"/>
              </a:ext>
            </a:extLst>
          </p:cNvPr>
          <p:cNvSpPr>
            <a:spLocks noGrp="1"/>
          </p:cNvSpPr>
          <p:nvPr>
            <p:ph idx="105" hasCustomPrompt="1"/>
          </p:nvPr>
        </p:nvSpPr>
        <p:spPr>
          <a:xfrm>
            <a:off x="7777113" y="1150070"/>
            <a:ext cx="3535052" cy="2997724"/>
          </a:xfrm>
          <a:prstGeom prst="rect">
            <a:avLst/>
          </a:prstGeom>
          <a:noFill/>
          <a:ln/>
          <a:effectLst>
            <a:softEdge rad="203200"/>
          </a:effectLst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D8824E22-9D56-22CE-F8E2-9A3F2AD8888D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731520"/>
            <a:ext cx="5476031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2FB53D8-6963-06F3-112E-EE66F3AB7EE6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274320" y="2331720"/>
            <a:ext cx="5476031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205183-749C-0CFA-089B-26BC9C59B3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050" y="405817"/>
            <a:ext cx="11029774" cy="6204248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38010F24-A3F5-8A7E-2652-EC5317D1DE24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60932856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divider">
    <p:bg>
      <p:bgPr>
        <a:solidFill>
          <a:srgbClr val="F6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0E8BFC81-3018-DED8-3E40-42A76904AC7B}"/>
              </a:ext>
            </a:extLst>
          </p:cNvPr>
          <p:cNvSpPr>
            <a:spLocks noGrp="1"/>
          </p:cNvSpPr>
          <p:nvPr>
            <p:ph idx="105" hasCustomPrompt="1"/>
          </p:nvPr>
        </p:nvSpPr>
        <p:spPr>
          <a:xfrm>
            <a:off x="6740165" y="3035431"/>
            <a:ext cx="2403835" cy="3058998"/>
          </a:xfrm>
          <a:prstGeom prst="rect">
            <a:avLst/>
          </a:prstGeom>
          <a:noFill/>
          <a:ln/>
          <a:effectLst>
            <a:softEdge rad="203200"/>
          </a:effectLst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89BBA5-13C0-BA10-1670-BCFACBFD8B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88785" y="923169"/>
            <a:ext cx="4200157" cy="5049369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5A9FC258-2F86-D7B4-F983-43FA49E6B1C9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2DF82DF2-7A06-AB3B-130C-6E8690958420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1" y="1600200"/>
            <a:ext cx="5821680" cy="146304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396547D4-84A7-4AAD-0E5D-BE6050D73E1D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274321" y="3154680"/>
            <a:ext cx="5821680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</p:spTree>
    <p:extLst>
      <p:ext uri="{BB962C8B-B14F-4D97-AF65-F5344CB8AC3E}">
        <p14:creationId xmlns:p14="http://schemas.microsoft.com/office/powerpoint/2010/main" val="185335303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">
    <p:bg>
      <p:bgPr>
        <a:solidFill>
          <a:srgbClr val="F6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78B8CEA7-9072-CA05-94DC-77DBD2E2A4CE}"/>
              </a:ext>
            </a:extLst>
          </p:cNvPr>
          <p:cNvSpPr>
            <a:spLocks noGrp="1"/>
          </p:cNvSpPr>
          <p:nvPr>
            <p:ph idx="105" hasCustomPrompt="1"/>
          </p:nvPr>
        </p:nvSpPr>
        <p:spPr>
          <a:xfrm>
            <a:off x="6768445" y="893094"/>
            <a:ext cx="2837468" cy="3254699"/>
          </a:xfrm>
          <a:prstGeom prst="rect">
            <a:avLst/>
          </a:prstGeom>
          <a:noFill/>
          <a:ln/>
          <a:effectLst>
            <a:softEdge rad="203200"/>
          </a:effectLst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9986EFE-087C-3FED-D40C-4687BC5D82F9}"/>
              </a:ext>
            </a:extLst>
          </p:cNvPr>
          <p:cNvSpPr>
            <a:spLocks noGrp="1"/>
          </p:cNvSpPr>
          <p:nvPr>
            <p:ph type="body" idx="103" hasCustomPrompt="1"/>
          </p:nvPr>
        </p:nvSpPr>
        <p:spPr>
          <a:xfrm>
            <a:off x="393192" y="4636008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400" i="1" kern="1200" spc="-216" dirty="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400" i="1" spc="-216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Title</a:t>
            </a:r>
            <a:endParaRPr lang="en-US" sz="5400" spc="-216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EBBDF408-B043-F692-DAA1-70F708C73D0B}"/>
              </a:ext>
            </a:extLst>
          </p:cNvPr>
          <p:cNvSpPr>
            <a:spLocks noGrp="1"/>
          </p:cNvSpPr>
          <p:nvPr>
            <p:ph type="title" idx="104" hasCustomPrompt="1"/>
          </p:nvPr>
        </p:nvSpPr>
        <p:spPr>
          <a:xfrm>
            <a:off x="393192" y="4206240"/>
            <a:ext cx="11155680" cy="2212848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7200" i="0" spc="-28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7200" i="0" spc="-28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Product title</a:t>
            </a:r>
            <a:endParaRPr lang="en-US" sz="7200" spc="-288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7AE266-45B4-4153-3954-570BEAD601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61465" y="710120"/>
            <a:ext cx="4556272" cy="4748848"/>
          </a:xfrm>
          <a:prstGeom prst="rect">
            <a:avLst/>
          </a:prstGeom>
        </p:spPr>
      </p:pic>
      <p:sp>
        <p:nvSpPr>
          <p:cNvPr id="2" name="Text 2">
            <a:extLst>
              <a:ext uri="{FF2B5EF4-FFF2-40B4-BE49-F238E27FC236}">
                <a16:creationId xmlns:a16="http://schemas.microsoft.com/office/drawing/2014/main" id="{43766FB1-5AB4-66F8-2D1B-62EE53F36ACA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7227495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ver">
    <p:bg>
      <p:bgPr>
        <a:solidFill>
          <a:srgbClr val="F6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78B8CEA7-9072-CA05-94DC-77DBD2E2A4CE}"/>
              </a:ext>
            </a:extLst>
          </p:cNvPr>
          <p:cNvSpPr>
            <a:spLocks noGrp="1"/>
          </p:cNvSpPr>
          <p:nvPr>
            <p:ph idx="105" hasCustomPrompt="1"/>
          </p:nvPr>
        </p:nvSpPr>
        <p:spPr>
          <a:xfrm>
            <a:off x="8220173" y="898286"/>
            <a:ext cx="2537279" cy="3445491"/>
          </a:xfrm>
          <a:prstGeom prst="rect">
            <a:avLst/>
          </a:prstGeom>
          <a:noFill/>
          <a:ln/>
          <a:effectLst>
            <a:softEdge rad="203200"/>
          </a:effectLst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9986EFE-087C-3FED-D40C-4687BC5D82F9}"/>
              </a:ext>
            </a:extLst>
          </p:cNvPr>
          <p:cNvSpPr>
            <a:spLocks noGrp="1"/>
          </p:cNvSpPr>
          <p:nvPr>
            <p:ph type="body" idx="103" hasCustomPrompt="1"/>
          </p:nvPr>
        </p:nvSpPr>
        <p:spPr>
          <a:xfrm>
            <a:off x="393192" y="4636008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400" i="1" kern="1200" spc="-216" dirty="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400" i="1" spc="-216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Title</a:t>
            </a:r>
            <a:endParaRPr lang="en-US" sz="5400" spc="-216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EBBDF408-B043-F692-DAA1-70F708C73D0B}"/>
              </a:ext>
            </a:extLst>
          </p:cNvPr>
          <p:cNvSpPr>
            <a:spLocks noGrp="1"/>
          </p:cNvSpPr>
          <p:nvPr>
            <p:ph type="title" idx="104" hasCustomPrompt="1"/>
          </p:nvPr>
        </p:nvSpPr>
        <p:spPr>
          <a:xfrm>
            <a:off x="393192" y="4206240"/>
            <a:ext cx="11155680" cy="2212848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7200" i="0" spc="-28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7200" i="0" spc="-28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Product title</a:t>
            </a:r>
            <a:endParaRPr lang="en-US" sz="7200" spc="-288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53E1CE-AF40-4AEA-E89E-7C686804A1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11800" y="1112362"/>
            <a:ext cx="3845652" cy="4483294"/>
          </a:xfrm>
          <a:prstGeom prst="rect">
            <a:avLst/>
          </a:prstGeom>
        </p:spPr>
      </p:pic>
      <p:sp>
        <p:nvSpPr>
          <p:cNvPr id="2" name="Text 2">
            <a:extLst>
              <a:ext uri="{FF2B5EF4-FFF2-40B4-BE49-F238E27FC236}">
                <a16:creationId xmlns:a16="http://schemas.microsoft.com/office/drawing/2014/main" id="{219C3450-BE4D-B0EE-22AF-1058D97A701C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56087838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ver">
    <p:bg>
      <p:bgPr>
        <a:solidFill>
          <a:srgbClr val="F6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78B8CEA7-9072-CA05-94DC-77DBD2E2A4CE}"/>
              </a:ext>
            </a:extLst>
          </p:cNvPr>
          <p:cNvSpPr>
            <a:spLocks noGrp="1"/>
          </p:cNvSpPr>
          <p:nvPr>
            <p:ph idx="105" hasCustomPrompt="1"/>
          </p:nvPr>
        </p:nvSpPr>
        <p:spPr>
          <a:xfrm>
            <a:off x="6768445" y="893094"/>
            <a:ext cx="2837468" cy="3254699"/>
          </a:xfrm>
          <a:prstGeom prst="rect">
            <a:avLst/>
          </a:prstGeom>
          <a:noFill/>
          <a:ln/>
          <a:effectLst>
            <a:softEdge rad="203200"/>
          </a:effectLst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9986EFE-087C-3FED-D40C-4687BC5D82F9}"/>
              </a:ext>
            </a:extLst>
          </p:cNvPr>
          <p:cNvSpPr>
            <a:spLocks noGrp="1"/>
          </p:cNvSpPr>
          <p:nvPr>
            <p:ph type="body" idx="103" hasCustomPrompt="1"/>
          </p:nvPr>
        </p:nvSpPr>
        <p:spPr>
          <a:xfrm>
            <a:off x="393192" y="4636008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400" i="1" kern="1200" spc="-216" dirty="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400" i="1" spc="-216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Title</a:t>
            </a:r>
            <a:endParaRPr lang="en-US" sz="5400" spc="-216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EBBDF408-B043-F692-DAA1-70F708C73D0B}"/>
              </a:ext>
            </a:extLst>
          </p:cNvPr>
          <p:cNvSpPr>
            <a:spLocks noGrp="1"/>
          </p:cNvSpPr>
          <p:nvPr>
            <p:ph type="title" idx="104" hasCustomPrompt="1"/>
          </p:nvPr>
        </p:nvSpPr>
        <p:spPr>
          <a:xfrm>
            <a:off x="393192" y="4206240"/>
            <a:ext cx="11155680" cy="2212848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7200" i="0" spc="-28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7200" i="0" spc="-28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Product title</a:t>
            </a:r>
            <a:endParaRPr lang="en-US" sz="7200" spc="-288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C6C198-7166-C3CE-0FE2-37493C6AF1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56345" y="968510"/>
            <a:ext cx="4373627" cy="4197160"/>
          </a:xfrm>
          <a:prstGeom prst="rect">
            <a:avLst/>
          </a:prstGeom>
        </p:spPr>
      </p:pic>
      <p:sp>
        <p:nvSpPr>
          <p:cNvPr id="2" name="Text 2">
            <a:extLst>
              <a:ext uri="{FF2B5EF4-FFF2-40B4-BE49-F238E27FC236}">
                <a16:creationId xmlns:a16="http://schemas.microsoft.com/office/drawing/2014/main" id="{6AB14EC4-D28C-C264-A478-80D1C97ED72B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9273058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ver">
    <p:bg>
      <p:bgPr>
        <a:solidFill>
          <a:srgbClr val="F6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78B8CEA7-9072-CA05-94DC-77DBD2E2A4CE}"/>
              </a:ext>
            </a:extLst>
          </p:cNvPr>
          <p:cNvSpPr>
            <a:spLocks noGrp="1"/>
          </p:cNvSpPr>
          <p:nvPr>
            <p:ph idx="105" hasCustomPrompt="1"/>
          </p:nvPr>
        </p:nvSpPr>
        <p:spPr>
          <a:xfrm>
            <a:off x="6593808" y="838633"/>
            <a:ext cx="3109718" cy="3761648"/>
          </a:xfrm>
          <a:prstGeom prst="rect">
            <a:avLst/>
          </a:prstGeom>
          <a:noFill/>
          <a:ln/>
          <a:effectLst>
            <a:softEdge rad="203200"/>
          </a:effectLst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9986EFE-087C-3FED-D40C-4687BC5D82F9}"/>
              </a:ext>
            </a:extLst>
          </p:cNvPr>
          <p:cNvSpPr>
            <a:spLocks noGrp="1"/>
          </p:cNvSpPr>
          <p:nvPr>
            <p:ph type="body" idx="103" hasCustomPrompt="1"/>
          </p:nvPr>
        </p:nvSpPr>
        <p:spPr>
          <a:xfrm>
            <a:off x="393192" y="4636008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400" i="1" kern="1200" spc="-216" dirty="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400" i="1" spc="-216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Title</a:t>
            </a:r>
            <a:endParaRPr lang="en-US" sz="5400" spc="-216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EBBDF408-B043-F692-DAA1-70F708C73D0B}"/>
              </a:ext>
            </a:extLst>
          </p:cNvPr>
          <p:cNvSpPr>
            <a:spLocks noGrp="1"/>
          </p:cNvSpPr>
          <p:nvPr>
            <p:ph type="title" idx="104" hasCustomPrompt="1"/>
          </p:nvPr>
        </p:nvSpPr>
        <p:spPr>
          <a:xfrm>
            <a:off x="393192" y="4206240"/>
            <a:ext cx="11155680" cy="2212848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7200" i="0" spc="-28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7200" i="0" spc="-28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Product title</a:t>
            </a:r>
            <a:endParaRPr lang="en-US" sz="7200" spc="-288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E94E3F-FB88-2088-B819-2582F0CAE4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33550" y="1461155"/>
            <a:ext cx="4807069" cy="4246775"/>
          </a:xfrm>
          <a:prstGeom prst="rect">
            <a:avLst/>
          </a:prstGeom>
        </p:spPr>
      </p:pic>
      <p:sp>
        <p:nvSpPr>
          <p:cNvPr id="2" name="Text 2">
            <a:extLst>
              <a:ext uri="{FF2B5EF4-FFF2-40B4-BE49-F238E27FC236}">
                <a16:creationId xmlns:a16="http://schemas.microsoft.com/office/drawing/2014/main" id="{C055912C-2DFA-E6C9-C5FF-2B6E541A0195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1740847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ver">
    <p:bg>
      <p:bgPr>
        <a:solidFill>
          <a:srgbClr val="F6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78B8CEA7-9072-CA05-94DC-77DBD2E2A4CE}"/>
              </a:ext>
            </a:extLst>
          </p:cNvPr>
          <p:cNvSpPr>
            <a:spLocks noGrp="1"/>
          </p:cNvSpPr>
          <p:nvPr>
            <p:ph idx="105" hasCustomPrompt="1"/>
          </p:nvPr>
        </p:nvSpPr>
        <p:spPr>
          <a:xfrm>
            <a:off x="8220173" y="898286"/>
            <a:ext cx="2537279" cy="3445491"/>
          </a:xfrm>
          <a:prstGeom prst="rect">
            <a:avLst/>
          </a:prstGeom>
          <a:noFill/>
          <a:ln/>
          <a:effectLst>
            <a:softEdge rad="203200"/>
          </a:effectLst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9986EFE-087C-3FED-D40C-4687BC5D82F9}"/>
              </a:ext>
            </a:extLst>
          </p:cNvPr>
          <p:cNvSpPr>
            <a:spLocks noGrp="1"/>
          </p:cNvSpPr>
          <p:nvPr>
            <p:ph type="body" idx="103" hasCustomPrompt="1"/>
          </p:nvPr>
        </p:nvSpPr>
        <p:spPr>
          <a:xfrm>
            <a:off x="393192" y="4636008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400" i="1" kern="1200" spc="-216" dirty="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400" i="1" spc="-216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Title</a:t>
            </a:r>
            <a:endParaRPr lang="en-US" sz="5400" spc="-216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EBBDF408-B043-F692-DAA1-70F708C73D0B}"/>
              </a:ext>
            </a:extLst>
          </p:cNvPr>
          <p:cNvSpPr>
            <a:spLocks noGrp="1"/>
          </p:cNvSpPr>
          <p:nvPr>
            <p:ph type="title" idx="104" hasCustomPrompt="1"/>
          </p:nvPr>
        </p:nvSpPr>
        <p:spPr>
          <a:xfrm>
            <a:off x="393192" y="4206240"/>
            <a:ext cx="11155680" cy="2212848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7200" i="0" spc="-28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7200" i="0" spc="-28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Product title</a:t>
            </a:r>
            <a:endParaRPr lang="en-US" sz="7200" spc="-288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36DA35-DA1A-E1BA-115C-FB4191AB47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94364" y="1789207"/>
            <a:ext cx="4136845" cy="3923436"/>
          </a:xfrm>
          <a:prstGeom prst="rect">
            <a:avLst/>
          </a:prstGeom>
        </p:spPr>
      </p:pic>
      <p:sp>
        <p:nvSpPr>
          <p:cNvPr id="2" name="Text 2">
            <a:extLst>
              <a:ext uri="{FF2B5EF4-FFF2-40B4-BE49-F238E27FC236}">
                <a16:creationId xmlns:a16="http://schemas.microsoft.com/office/drawing/2014/main" id="{C9D65F83-5468-A239-CB17-75CF3CC56FA6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66069967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ver">
    <p:bg>
      <p:bgPr>
        <a:solidFill>
          <a:srgbClr val="F6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78B8CEA7-9072-CA05-94DC-77DBD2E2A4CE}"/>
              </a:ext>
            </a:extLst>
          </p:cNvPr>
          <p:cNvSpPr>
            <a:spLocks noGrp="1"/>
          </p:cNvSpPr>
          <p:nvPr>
            <p:ph idx="105" hasCustomPrompt="1"/>
          </p:nvPr>
        </p:nvSpPr>
        <p:spPr>
          <a:xfrm>
            <a:off x="6645896" y="861280"/>
            <a:ext cx="2894029" cy="3148553"/>
          </a:xfrm>
          <a:prstGeom prst="rect">
            <a:avLst/>
          </a:prstGeom>
          <a:noFill/>
          <a:ln/>
          <a:effectLst>
            <a:softEdge rad="203200"/>
          </a:effectLst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9986EFE-087C-3FED-D40C-4687BC5D82F9}"/>
              </a:ext>
            </a:extLst>
          </p:cNvPr>
          <p:cNvSpPr>
            <a:spLocks noGrp="1"/>
          </p:cNvSpPr>
          <p:nvPr>
            <p:ph type="body" idx="103" hasCustomPrompt="1"/>
          </p:nvPr>
        </p:nvSpPr>
        <p:spPr>
          <a:xfrm>
            <a:off x="393192" y="4636008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400" i="1" kern="1200" spc="-216" dirty="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400" i="1" spc="-216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Title</a:t>
            </a:r>
            <a:endParaRPr lang="en-US" sz="5400" spc="-216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EBBDF408-B043-F692-DAA1-70F708C73D0B}"/>
              </a:ext>
            </a:extLst>
          </p:cNvPr>
          <p:cNvSpPr>
            <a:spLocks noGrp="1"/>
          </p:cNvSpPr>
          <p:nvPr>
            <p:ph type="title" idx="104" hasCustomPrompt="1"/>
          </p:nvPr>
        </p:nvSpPr>
        <p:spPr>
          <a:xfrm>
            <a:off x="393192" y="4206240"/>
            <a:ext cx="11155680" cy="2212848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7200" i="0" spc="-28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7200" i="0" spc="-28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Product title</a:t>
            </a:r>
            <a:endParaRPr lang="en-US" sz="7200" spc="-288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C38E54-87E6-308D-0F8C-487309C84D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0165" y="276216"/>
            <a:ext cx="5031028" cy="7438348"/>
          </a:xfrm>
          <a:prstGeom prst="rect">
            <a:avLst/>
          </a:prstGeom>
        </p:spPr>
      </p:pic>
      <p:sp>
        <p:nvSpPr>
          <p:cNvPr id="2" name="Text 2">
            <a:extLst>
              <a:ext uri="{FF2B5EF4-FFF2-40B4-BE49-F238E27FC236}">
                <a16:creationId xmlns:a16="http://schemas.microsoft.com/office/drawing/2014/main" id="{71599C89-6B59-A985-F5A6-39ED77DA7BF7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8159191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0796359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divi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D8824E22-9D56-22CE-F8E2-9A3F2AD8888D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731520"/>
            <a:ext cx="5476031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2FB53D8-6963-06F3-112E-EE66F3AB7EE6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274320" y="2331720"/>
            <a:ext cx="5476031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707561D-AC57-413C-1D35-7FE0B20919AE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cs typeface="Segoe Sans Text" pitchFamily="34" charset="-120"/>
              </a:rPr>
              <a:t>Text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39499380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divi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D8824E22-9D56-22CE-F8E2-9A3F2AD8888D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731520"/>
            <a:ext cx="5476031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2FB53D8-6963-06F3-112E-EE66F3AB7EE6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274320" y="2331720"/>
            <a:ext cx="5476031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9DC33761-8343-9830-D660-596F0C73DAF0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cs typeface="Segoe Sans Text" pitchFamily="34" charset="-120"/>
              </a:rPr>
              <a:t>Text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1214328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divi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D8824E22-9D56-22CE-F8E2-9A3F2AD8888D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731520"/>
            <a:ext cx="5476031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2FB53D8-6963-06F3-112E-EE66F3AB7EE6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274320" y="2331720"/>
            <a:ext cx="5476031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0E102FF-3872-103E-2A3F-EAB8AB9646D7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cs typeface="Segoe Sans Text" pitchFamily="34" charset="-120"/>
              </a:rPr>
              <a:t>Text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98195725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divi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D8824E22-9D56-22CE-F8E2-9A3F2AD8888D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731520"/>
            <a:ext cx="5476031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2FB53D8-6963-06F3-112E-EE66F3AB7EE6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274320" y="2331720"/>
            <a:ext cx="5476031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2873663-6116-FC58-EE2F-BB0E84832AAB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cs typeface="Segoe Sans Text" pitchFamily="34" charset="-120"/>
              </a:rPr>
              <a:t>Text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78629428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divi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D8824E22-9D56-22CE-F8E2-9A3F2AD8888D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731520"/>
            <a:ext cx="5476031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2FB53D8-6963-06F3-112E-EE66F3AB7EE6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274320" y="2331720"/>
            <a:ext cx="5476031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73CE252F-45DC-5395-ADCE-60A185769D52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cs typeface="Segoe Sans Text" pitchFamily="34" charset="-120"/>
              </a:rPr>
              <a:t>Text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37089420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ection divi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D8824E22-9D56-22CE-F8E2-9A3F2AD8888D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731520"/>
            <a:ext cx="5476031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2FB53D8-6963-06F3-112E-EE66F3AB7EE6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274320" y="2331720"/>
            <a:ext cx="5476031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73CE252F-45DC-5395-ADCE-60A185769D52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cs typeface="Segoe Sans Text" pitchFamily="34" charset="-120"/>
              </a:rPr>
              <a:t>Text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8724877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divider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D8824E22-9D56-22CE-F8E2-9A3F2AD8888D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731520"/>
            <a:ext cx="5476031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000" i="0" spc="-240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6000" i="0" spc="-24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Document title</a:t>
            </a:r>
            <a:endParaRPr lang="en-US" sz="6000" spc="-24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2FB53D8-6963-06F3-112E-EE66F3AB7EE6}"/>
              </a:ext>
            </a:extLst>
          </p:cNvPr>
          <p:cNvSpPr>
            <a:spLocks noGrp="1"/>
          </p:cNvSpPr>
          <p:nvPr>
            <p:ph type="body" idx="104" hasCustomPrompt="1"/>
          </p:nvPr>
        </p:nvSpPr>
        <p:spPr>
          <a:xfrm>
            <a:off x="274320" y="2331720"/>
            <a:ext cx="5476031" cy="128016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5000" b="0" i="1" spc="-200" dirty="0">
                <a:solidFill>
                  <a:srgbClr val="1A1A1A"/>
                </a:solidFill>
                <a:latin typeface="Segoe Serif Display" pitchFamily="2" charset="0"/>
                <a:ea typeface="Segoe Serif Display" pitchFamily="2" charset="0"/>
                <a:cs typeface="Segoe Serif Display" pitchFamily="2" charset="0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5000" i="1" spc="-200">
                <a:solidFill>
                  <a:srgbClr val="1A1A1A"/>
                </a:solidFill>
                <a:latin typeface="Segoe Serif Display"/>
                <a:ea typeface="Segoe Serif Display"/>
                <a:cs typeface="Segoe Serif Display"/>
              </a:rPr>
              <a:t>Emphasis line</a:t>
            </a:r>
            <a:endParaRPr lang="en-US" sz="5000" spc="-2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9ED20ADB-F8D6-7C00-A002-ECA41D5CCB59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cs typeface="Segoe Sans Text" pitchFamily="34" charset="-120"/>
              </a:rPr>
              <a:t>Text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81816374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1920240"/>
            <a:ext cx="7205472" cy="41148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rPr>
              <a:t>Body copy</a:t>
            </a:r>
            <a:endParaRPr lang="en-US" sz="140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10A9D6E1-46E7-01DF-A0CE-185806865195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3" name="Slide Number Placeholder 0">
            <a:extLst>
              <a:ext uri="{FF2B5EF4-FFF2-40B4-BE49-F238E27FC236}">
                <a16:creationId xmlns:a16="http://schemas.microsoft.com/office/drawing/2014/main" id="{F55A279F-B163-E549-FB68-91433E9E2E5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18504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03B8D75C-9CFB-EFB1-DBA2-E701FDC611B3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4E3D6E8-A634-943A-F74D-79AC609F7043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20001273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lef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1920240"/>
            <a:ext cx="7205472" cy="41148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rPr>
              <a:t>Body copy</a:t>
            </a:r>
            <a:endParaRPr lang="en-US" sz="140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10A9D6E1-46E7-01DF-A0CE-185806865195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2" name="Slide Number Placeholder 0">
            <a:extLst>
              <a:ext uri="{FF2B5EF4-FFF2-40B4-BE49-F238E27FC236}">
                <a16:creationId xmlns:a16="http://schemas.microsoft.com/office/drawing/2014/main" id="{32011B01-2148-4FFE-9957-2B9D2D5DF49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18504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CF0B575B-22F5-93BE-52D2-ED2A1D9302CD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B62A928-2F6B-67BA-1CB2-B4FA3E8C9F0A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</p:spTree>
    <p:extLst>
      <p:ext uri="{BB962C8B-B14F-4D97-AF65-F5344CB8AC3E}">
        <p14:creationId xmlns:p14="http://schemas.microsoft.com/office/powerpoint/2010/main" val="170662453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lef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7E404302-73FC-A58B-2403-9556EDF5BF9D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9" name="Slide Number Placeholder 0">
            <a:extLst>
              <a:ext uri="{FF2B5EF4-FFF2-40B4-BE49-F238E27FC236}">
                <a16:creationId xmlns:a16="http://schemas.microsoft.com/office/drawing/2014/main" id="{279585EE-4FB6-1178-0421-16C9C92B2DF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18504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51A6E3B2-E6BB-8438-1E74-B6E564FCD1AC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274320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1 heading</a:t>
            </a:r>
            <a:endParaRPr lang="en-US" sz="1800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B265BB73-B694-1694-2B2A-CAB17EEECFD7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274320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F574646A-49C0-F588-D6A7-E970CC7AA78D}"/>
              </a:ext>
            </a:extLst>
          </p:cNvPr>
          <p:cNvSpPr>
            <a:spLocks noGrp="1"/>
          </p:cNvSpPr>
          <p:nvPr>
            <p:ph type="body" idx="110" hasCustomPrompt="1"/>
          </p:nvPr>
        </p:nvSpPr>
        <p:spPr>
          <a:xfrm>
            <a:off x="4248760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2 heading</a:t>
            </a:r>
            <a:endParaRPr lang="en-US" sz="180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2FFB3F74-3014-3DD1-DA12-8BB0395D84E1}"/>
              </a:ext>
            </a:extLst>
          </p:cNvPr>
          <p:cNvSpPr>
            <a:spLocks noGrp="1"/>
          </p:cNvSpPr>
          <p:nvPr>
            <p:ph type="body" idx="111" hasCustomPrompt="1"/>
          </p:nvPr>
        </p:nvSpPr>
        <p:spPr>
          <a:xfrm>
            <a:off x="4248760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012B9B1C-5F90-5E05-642B-F35BF196CEA6}"/>
              </a:ext>
            </a:extLst>
          </p:cNvPr>
          <p:cNvSpPr>
            <a:spLocks noGrp="1"/>
          </p:cNvSpPr>
          <p:nvPr>
            <p:ph type="body" idx="112" hasCustomPrompt="1"/>
          </p:nvPr>
        </p:nvSpPr>
        <p:spPr>
          <a:xfrm>
            <a:off x="8223199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3 heading</a:t>
            </a:r>
            <a:endParaRPr lang="en-US" sz="180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FDB05982-3446-B790-7031-35AF110BE1D9}"/>
              </a:ext>
            </a:extLst>
          </p:cNvPr>
          <p:cNvSpPr>
            <a:spLocks noGrp="1"/>
          </p:cNvSpPr>
          <p:nvPr>
            <p:ph type="body" idx="113" hasCustomPrompt="1"/>
          </p:nvPr>
        </p:nvSpPr>
        <p:spPr>
          <a:xfrm>
            <a:off x="8223199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D8454B99-7D9D-6700-450E-20420CD19595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E1C7A5C-90D4-AC42-6D3A-1DAD57AC4722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A1C26B57-2029-7F2C-2525-024BE5A4344D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65858966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lef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7E404302-73FC-A58B-2403-9556EDF5BF9D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9" name="Slide Number Placeholder 0">
            <a:extLst>
              <a:ext uri="{FF2B5EF4-FFF2-40B4-BE49-F238E27FC236}">
                <a16:creationId xmlns:a16="http://schemas.microsoft.com/office/drawing/2014/main" id="{279585EE-4FB6-1178-0421-16C9C92B2DF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18504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51A6E3B2-E6BB-8438-1E74-B6E564FCD1AC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274320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1 heading</a:t>
            </a:r>
            <a:endParaRPr lang="en-US" sz="1800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B265BB73-B694-1694-2B2A-CAB17EEECFD7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274320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F574646A-49C0-F588-D6A7-E970CC7AA78D}"/>
              </a:ext>
            </a:extLst>
          </p:cNvPr>
          <p:cNvSpPr>
            <a:spLocks noGrp="1"/>
          </p:cNvSpPr>
          <p:nvPr>
            <p:ph type="body" idx="110" hasCustomPrompt="1"/>
          </p:nvPr>
        </p:nvSpPr>
        <p:spPr>
          <a:xfrm>
            <a:off x="4248760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2 heading</a:t>
            </a:r>
            <a:endParaRPr lang="en-US" sz="180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2FFB3F74-3014-3DD1-DA12-8BB0395D84E1}"/>
              </a:ext>
            </a:extLst>
          </p:cNvPr>
          <p:cNvSpPr>
            <a:spLocks noGrp="1"/>
          </p:cNvSpPr>
          <p:nvPr>
            <p:ph type="body" idx="111" hasCustomPrompt="1"/>
          </p:nvPr>
        </p:nvSpPr>
        <p:spPr>
          <a:xfrm>
            <a:off x="4248760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012B9B1C-5F90-5E05-642B-F35BF196CEA6}"/>
              </a:ext>
            </a:extLst>
          </p:cNvPr>
          <p:cNvSpPr>
            <a:spLocks noGrp="1"/>
          </p:cNvSpPr>
          <p:nvPr>
            <p:ph type="body" idx="112" hasCustomPrompt="1"/>
          </p:nvPr>
        </p:nvSpPr>
        <p:spPr>
          <a:xfrm>
            <a:off x="8223199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3 heading</a:t>
            </a:r>
            <a:endParaRPr lang="en-US" sz="180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FDB05982-3446-B790-7031-35AF110BE1D9}"/>
              </a:ext>
            </a:extLst>
          </p:cNvPr>
          <p:cNvSpPr>
            <a:spLocks noGrp="1"/>
          </p:cNvSpPr>
          <p:nvPr>
            <p:ph type="body" idx="113" hasCustomPrompt="1"/>
          </p:nvPr>
        </p:nvSpPr>
        <p:spPr>
          <a:xfrm>
            <a:off x="8223199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D8454B99-7D9D-6700-450E-20420CD19595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3D640B5-8581-26BA-4781-2C8246E7924E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</p:spTree>
    <p:extLst>
      <p:ext uri="{BB962C8B-B14F-4D97-AF65-F5344CB8AC3E}">
        <p14:creationId xmlns:p14="http://schemas.microsoft.com/office/powerpoint/2010/main" val="102675053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left">
    <p:bg>
      <p:bgPr>
        <a:solidFill>
          <a:srgbClr val="F6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7E404302-73FC-A58B-2403-9556EDF5BF9D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51A6E3B2-E6BB-8438-1E74-B6E564FCD1AC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274320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1 heading</a:t>
            </a:r>
            <a:endParaRPr lang="en-US" sz="1800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B265BB73-B694-1694-2B2A-CAB17EEECFD7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274320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F574646A-49C0-F588-D6A7-E970CC7AA78D}"/>
              </a:ext>
            </a:extLst>
          </p:cNvPr>
          <p:cNvSpPr>
            <a:spLocks noGrp="1"/>
          </p:cNvSpPr>
          <p:nvPr>
            <p:ph type="body" idx="110" hasCustomPrompt="1"/>
          </p:nvPr>
        </p:nvSpPr>
        <p:spPr>
          <a:xfrm>
            <a:off x="4248760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2 heading</a:t>
            </a:r>
            <a:endParaRPr lang="en-US" sz="180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2FFB3F74-3014-3DD1-DA12-8BB0395D84E1}"/>
              </a:ext>
            </a:extLst>
          </p:cNvPr>
          <p:cNvSpPr>
            <a:spLocks noGrp="1"/>
          </p:cNvSpPr>
          <p:nvPr>
            <p:ph type="body" idx="111" hasCustomPrompt="1"/>
          </p:nvPr>
        </p:nvSpPr>
        <p:spPr>
          <a:xfrm>
            <a:off x="4248760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012B9B1C-5F90-5E05-642B-F35BF196CEA6}"/>
              </a:ext>
            </a:extLst>
          </p:cNvPr>
          <p:cNvSpPr>
            <a:spLocks noGrp="1"/>
          </p:cNvSpPr>
          <p:nvPr>
            <p:ph type="body" idx="112" hasCustomPrompt="1"/>
          </p:nvPr>
        </p:nvSpPr>
        <p:spPr>
          <a:xfrm>
            <a:off x="8223199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3 heading</a:t>
            </a:r>
            <a:endParaRPr lang="en-US" sz="180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FDB05982-3446-B790-7031-35AF110BE1D9}"/>
              </a:ext>
            </a:extLst>
          </p:cNvPr>
          <p:cNvSpPr>
            <a:spLocks noGrp="1"/>
          </p:cNvSpPr>
          <p:nvPr>
            <p:ph type="body" idx="113" hasCustomPrompt="1"/>
          </p:nvPr>
        </p:nvSpPr>
        <p:spPr>
          <a:xfrm>
            <a:off x="8223199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2" name="Slide Number Placeholder 0">
            <a:extLst>
              <a:ext uri="{FF2B5EF4-FFF2-40B4-BE49-F238E27FC236}">
                <a16:creationId xmlns:a16="http://schemas.microsoft.com/office/drawing/2014/main" id="{E100F360-2E26-512A-6D55-1251BAB2032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18504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0A8D00A-D939-047C-A0FD-F4A9836A8E83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6263D11-050B-0E21-E907-4D5CE9302ACE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9462EB1D-A20F-1659-84B8-8AB117BEF473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5660277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7E404302-73FC-A58B-2403-9556EDF5BF9D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51A6E3B2-E6BB-8438-1E74-B6E564FCD1AC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274320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1 heading</a:t>
            </a:r>
            <a:endParaRPr lang="en-US" sz="1800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B265BB73-B694-1694-2B2A-CAB17EEECFD7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274320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F574646A-49C0-F588-D6A7-E970CC7AA78D}"/>
              </a:ext>
            </a:extLst>
          </p:cNvPr>
          <p:cNvSpPr>
            <a:spLocks noGrp="1"/>
          </p:cNvSpPr>
          <p:nvPr>
            <p:ph type="body" idx="110" hasCustomPrompt="1"/>
          </p:nvPr>
        </p:nvSpPr>
        <p:spPr>
          <a:xfrm>
            <a:off x="4248760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2 heading</a:t>
            </a:r>
            <a:endParaRPr lang="en-US" sz="180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2FFB3F74-3014-3DD1-DA12-8BB0395D84E1}"/>
              </a:ext>
            </a:extLst>
          </p:cNvPr>
          <p:cNvSpPr>
            <a:spLocks noGrp="1"/>
          </p:cNvSpPr>
          <p:nvPr>
            <p:ph type="body" idx="111" hasCustomPrompt="1"/>
          </p:nvPr>
        </p:nvSpPr>
        <p:spPr>
          <a:xfrm>
            <a:off x="4248760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012B9B1C-5F90-5E05-642B-F35BF196CEA6}"/>
              </a:ext>
            </a:extLst>
          </p:cNvPr>
          <p:cNvSpPr>
            <a:spLocks noGrp="1"/>
          </p:cNvSpPr>
          <p:nvPr>
            <p:ph type="body" idx="112" hasCustomPrompt="1"/>
          </p:nvPr>
        </p:nvSpPr>
        <p:spPr>
          <a:xfrm>
            <a:off x="8223199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3 heading</a:t>
            </a:r>
            <a:endParaRPr lang="en-US" sz="180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FDB05982-3446-B790-7031-35AF110BE1D9}"/>
              </a:ext>
            </a:extLst>
          </p:cNvPr>
          <p:cNvSpPr>
            <a:spLocks noGrp="1"/>
          </p:cNvSpPr>
          <p:nvPr>
            <p:ph type="body" idx="113" hasCustomPrompt="1"/>
          </p:nvPr>
        </p:nvSpPr>
        <p:spPr>
          <a:xfrm>
            <a:off x="8223199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2" name="Slide Number Placeholder 0">
            <a:extLst>
              <a:ext uri="{FF2B5EF4-FFF2-40B4-BE49-F238E27FC236}">
                <a16:creationId xmlns:a16="http://schemas.microsoft.com/office/drawing/2014/main" id="{EC407F05-C215-7A60-94E2-D375FD5D96C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34832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D563061B-2D50-D9CD-D767-E6A54B865618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9E38421B-3675-42FE-7D71-24A64EC77250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EB287A0-CAE7-1F4D-1EC1-7AA1AF897C9D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40265390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7E404302-73FC-A58B-2403-9556EDF5BF9D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51A6E3B2-E6BB-8438-1E74-B6E564FCD1AC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274320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1 heading</a:t>
            </a:r>
            <a:endParaRPr lang="en-US" sz="1800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B265BB73-B694-1694-2B2A-CAB17EEECFD7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274320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F574646A-49C0-F588-D6A7-E970CC7AA78D}"/>
              </a:ext>
            </a:extLst>
          </p:cNvPr>
          <p:cNvSpPr>
            <a:spLocks noGrp="1"/>
          </p:cNvSpPr>
          <p:nvPr>
            <p:ph type="body" idx="110" hasCustomPrompt="1"/>
          </p:nvPr>
        </p:nvSpPr>
        <p:spPr>
          <a:xfrm>
            <a:off x="4248760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2 heading</a:t>
            </a:r>
            <a:endParaRPr lang="en-US" sz="180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2FFB3F74-3014-3DD1-DA12-8BB0395D84E1}"/>
              </a:ext>
            </a:extLst>
          </p:cNvPr>
          <p:cNvSpPr>
            <a:spLocks noGrp="1"/>
          </p:cNvSpPr>
          <p:nvPr>
            <p:ph type="body" idx="111" hasCustomPrompt="1"/>
          </p:nvPr>
        </p:nvSpPr>
        <p:spPr>
          <a:xfrm>
            <a:off x="4248760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012B9B1C-5F90-5E05-642B-F35BF196CEA6}"/>
              </a:ext>
            </a:extLst>
          </p:cNvPr>
          <p:cNvSpPr>
            <a:spLocks noGrp="1"/>
          </p:cNvSpPr>
          <p:nvPr>
            <p:ph type="body" idx="112" hasCustomPrompt="1"/>
          </p:nvPr>
        </p:nvSpPr>
        <p:spPr>
          <a:xfrm>
            <a:off x="8223199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3 heading</a:t>
            </a:r>
            <a:endParaRPr lang="en-US" sz="180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FDB05982-3446-B790-7031-35AF110BE1D9}"/>
              </a:ext>
            </a:extLst>
          </p:cNvPr>
          <p:cNvSpPr>
            <a:spLocks noGrp="1"/>
          </p:cNvSpPr>
          <p:nvPr>
            <p:ph type="body" idx="113" hasCustomPrompt="1"/>
          </p:nvPr>
        </p:nvSpPr>
        <p:spPr>
          <a:xfrm>
            <a:off x="8223199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2" name="Slide Number Placeholder 0">
            <a:extLst>
              <a:ext uri="{FF2B5EF4-FFF2-40B4-BE49-F238E27FC236}">
                <a16:creationId xmlns:a16="http://schemas.microsoft.com/office/drawing/2014/main" id="{0C139385-FF6F-6901-4F42-9E6DBFF88DF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27648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07B7AEE4-70D5-A3D9-CC8F-73C1311CDDF4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E3B655A-295C-0AB2-1E2E-40D1479261BA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BA625362-6A22-861F-5A13-7AACFD9117A2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40276742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7E404302-73FC-A58B-2403-9556EDF5BF9D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51A6E3B2-E6BB-8438-1E74-B6E564FCD1AC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274320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1 heading</a:t>
            </a:r>
            <a:endParaRPr lang="en-US" sz="1800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B265BB73-B694-1694-2B2A-CAB17EEECFD7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274320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F574646A-49C0-F588-D6A7-E970CC7AA78D}"/>
              </a:ext>
            </a:extLst>
          </p:cNvPr>
          <p:cNvSpPr>
            <a:spLocks noGrp="1"/>
          </p:cNvSpPr>
          <p:nvPr>
            <p:ph type="body" idx="110" hasCustomPrompt="1"/>
          </p:nvPr>
        </p:nvSpPr>
        <p:spPr>
          <a:xfrm>
            <a:off x="4248760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2 heading</a:t>
            </a:r>
            <a:endParaRPr lang="en-US" sz="180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2FFB3F74-3014-3DD1-DA12-8BB0395D84E1}"/>
              </a:ext>
            </a:extLst>
          </p:cNvPr>
          <p:cNvSpPr>
            <a:spLocks noGrp="1"/>
          </p:cNvSpPr>
          <p:nvPr>
            <p:ph type="body" idx="111" hasCustomPrompt="1"/>
          </p:nvPr>
        </p:nvSpPr>
        <p:spPr>
          <a:xfrm>
            <a:off x="4248760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012B9B1C-5F90-5E05-642B-F35BF196CEA6}"/>
              </a:ext>
            </a:extLst>
          </p:cNvPr>
          <p:cNvSpPr>
            <a:spLocks noGrp="1"/>
          </p:cNvSpPr>
          <p:nvPr>
            <p:ph type="body" idx="112" hasCustomPrompt="1"/>
          </p:nvPr>
        </p:nvSpPr>
        <p:spPr>
          <a:xfrm>
            <a:off x="8223199" y="2395728"/>
            <a:ext cx="3697834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800" dirty="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1A1A1A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Column 3 heading</a:t>
            </a:r>
            <a:endParaRPr lang="en-US" sz="180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FDB05982-3446-B790-7031-35AF110BE1D9}"/>
              </a:ext>
            </a:extLst>
          </p:cNvPr>
          <p:cNvSpPr>
            <a:spLocks noGrp="1"/>
          </p:cNvSpPr>
          <p:nvPr>
            <p:ph type="body" idx="113" hasCustomPrompt="1"/>
          </p:nvPr>
        </p:nvSpPr>
        <p:spPr>
          <a:xfrm>
            <a:off x="8223199" y="3017520"/>
            <a:ext cx="3697834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Supporting copy for this column. Three or four lines is the natural length here.</a:t>
            </a:r>
            <a:endParaRPr lang="en-US" sz="1400"/>
          </a:p>
        </p:txBody>
      </p:sp>
      <p:sp>
        <p:nvSpPr>
          <p:cNvPr id="2" name="Slide Number Placeholder 0">
            <a:extLst>
              <a:ext uri="{FF2B5EF4-FFF2-40B4-BE49-F238E27FC236}">
                <a16:creationId xmlns:a16="http://schemas.microsoft.com/office/drawing/2014/main" id="{EC407F05-C215-7A60-94E2-D375FD5D96C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34832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D563061B-2D50-D9CD-D767-E6A54B865618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7E652F3-5D31-8662-BC68-B9423E9EC56C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94C89998-398B-2AD2-66AF-68972F38E49B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25545157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t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53C9BE38-85D7-437E-216F-78BB2879C746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2" name="Slide Number Placeholder 0">
            <a:extLst>
              <a:ext uri="{FF2B5EF4-FFF2-40B4-BE49-F238E27FC236}">
                <a16:creationId xmlns:a16="http://schemas.microsoft.com/office/drawing/2014/main" id="{E6C5B17C-505C-C860-C2FD-CBF7EA773A9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27648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444CB7DF-8385-AE4F-B870-66C5ED65DF42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9959734-64A9-3678-91CE-C2A06DF3F598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52991015-947E-DE06-918C-0E4FAB6F4D49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23443945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53C9BE38-85D7-437E-216F-78BB2879C746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1F82E917-7E56-540F-EEA1-3959F4B34917}"/>
              </a:ext>
            </a:extLst>
          </p:cNvPr>
          <p:cNvSpPr>
            <a:spLocks noGrp="1"/>
          </p:cNvSpPr>
          <p:nvPr>
            <p:ph type="body" idx="107" hasCustomPrompt="1"/>
          </p:nvPr>
        </p:nvSpPr>
        <p:spPr>
          <a:xfrm>
            <a:off x="274320" y="1391478"/>
            <a:ext cx="7205472" cy="4643562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rPr>
              <a:t>Body copy</a:t>
            </a:r>
            <a:endParaRPr lang="en-US" sz="1400"/>
          </a:p>
        </p:txBody>
      </p:sp>
      <p:sp>
        <p:nvSpPr>
          <p:cNvPr id="3" name="Slide Number Placeholder 0">
            <a:extLst>
              <a:ext uri="{FF2B5EF4-FFF2-40B4-BE49-F238E27FC236}">
                <a16:creationId xmlns:a16="http://schemas.microsoft.com/office/drawing/2014/main" id="{D96645C9-3F3F-B046-E3EF-26E014A4698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27648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88BC803B-7744-DA0F-AF6B-BD86C2603837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45C2575-8D93-22A8-EABC-6AA97A7A6CCF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</p:spTree>
    <p:extLst>
      <p:ext uri="{BB962C8B-B14F-4D97-AF65-F5344CB8AC3E}">
        <p14:creationId xmlns:p14="http://schemas.microsoft.com/office/powerpoint/2010/main" val="329743200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53C9BE38-85D7-437E-216F-78BB2879C746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1F82E917-7E56-540F-EEA1-3959F4B34917}"/>
              </a:ext>
            </a:extLst>
          </p:cNvPr>
          <p:cNvSpPr>
            <a:spLocks noGrp="1"/>
          </p:cNvSpPr>
          <p:nvPr>
            <p:ph type="body" idx="107" hasCustomPrompt="1"/>
          </p:nvPr>
        </p:nvSpPr>
        <p:spPr>
          <a:xfrm>
            <a:off x="274320" y="2194560"/>
            <a:ext cx="7205472" cy="38404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rPr>
              <a:t>Body copy</a:t>
            </a:r>
            <a:endParaRPr lang="en-US" sz="1400"/>
          </a:p>
        </p:txBody>
      </p:sp>
      <p:sp>
        <p:nvSpPr>
          <p:cNvPr id="3" name="Slide Number Placeholder 0">
            <a:extLst>
              <a:ext uri="{FF2B5EF4-FFF2-40B4-BE49-F238E27FC236}">
                <a16:creationId xmlns:a16="http://schemas.microsoft.com/office/drawing/2014/main" id="{D96645C9-3F3F-B046-E3EF-26E014A4698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27648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88BC803B-7744-DA0F-AF6B-BD86C2603837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7D5E6AD-2FB0-FF13-D0D0-0BEFD37F29C4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B692EDCF-36F3-2AFE-BC99-68F490BDB178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38410369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top">
    <p:bg>
      <p:bgPr>
        <a:solidFill>
          <a:srgbClr val="F6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53C9BE38-85D7-437E-216F-78BB2879C746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79AB6AFD-D84F-47B7-BBD8-A7A29939107C}"/>
              </a:ext>
            </a:extLst>
          </p:cNvPr>
          <p:cNvSpPr>
            <a:spLocks noGrp="1"/>
          </p:cNvSpPr>
          <p:nvPr>
            <p:ph type="body" idx="107" hasCustomPrompt="1"/>
          </p:nvPr>
        </p:nvSpPr>
        <p:spPr>
          <a:xfrm>
            <a:off x="274320" y="2194560"/>
            <a:ext cx="7205472" cy="38404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rPr>
              <a:t>Body copy</a:t>
            </a:r>
            <a:endParaRPr lang="en-US" sz="1400"/>
          </a:p>
        </p:txBody>
      </p:sp>
      <p:sp>
        <p:nvSpPr>
          <p:cNvPr id="2" name="Slide Number Placeholder 0">
            <a:extLst>
              <a:ext uri="{FF2B5EF4-FFF2-40B4-BE49-F238E27FC236}">
                <a16:creationId xmlns:a16="http://schemas.microsoft.com/office/drawing/2014/main" id="{AC7BE7BB-06E4-7D54-5AA5-EFE99E2A7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27648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118AEA70-CB34-1CC5-1117-BA242590048B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F906C0C-DC34-0AFF-E115-BA7DAED06374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3A101F3-32B2-004D-DC5C-4018A769E3F2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86023799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t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2">
            <a:extLst>
              <a:ext uri="{FF2B5EF4-FFF2-40B4-BE49-F238E27FC236}">
                <a16:creationId xmlns:a16="http://schemas.microsoft.com/office/drawing/2014/main" id="{53C9BE38-85D7-437E-216F-78BB2879C746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4CBA0FAB-19DB-2280-F1A3-E86595EEFFEA}"/>
              </a:ext>
            </a:extLst>
          </p:cNvPr>
          <p:cNvSpPr>
            <a:spLocks noGrp="1"/>
          </p:cNvSpPr>
          <p:nvPr>
            <p:ph type="body" idx="107" hasCustomPrompt="1"/>
          </p:nvPr>
        </p:nvSpPr>
        <p:spPr>
          <a:xfrm>
            <a:off x="274320" y="2194560"/>
            <a:ext cx="7205472" cy="38404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rPr>
              <a:t>Body copy</a:t>
            </a:r>
            <a:endParaRPr lang="en-US" sz="1400"/>
          </a:p>
        </p:txBody>
      </p:sp>
      <p:sp>
        <p:nvSpPr>
          <p:cNvPr id="3" name="Slide Number Placeholder 0">
            <a:extLst>
              <a:ext uri="{FF2B5EF4-FFF2-40B4-BE49-F238E27FC236}">
                <a16:creationId xmlns:a16="http://schemas.microsoft.com/office/drawing/2014/main" id="{8B67B807-83DB-D002-523E-E53E2B20145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27648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C30D5C26-4C9F-14F5-79B5-431FD3208832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DC68F15-BA17-6650-ACBB-DD7352ED5858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E8AAC33-9D21-25EF-5045-BDE4AB85B3B1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6481650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D338701-7C09-E551-A7F2-3FED318B15A3}"/>
              </a:ext>
            </a:extLst>
          </p:cNvPr>
          <p:cNvSpPr>
            <a:spLocks noGrp="1"/>
          </p:cNvSpPr>
          <p:nvPr>
            <p:ph type="body" idx="101" hasCustomPrompt="1"/>
          </p:nvPr>
        </p:nvSpPr>
        <p:spPr>
          <a:xfrm>
            <a:off x="274320" y="1975104"/>
            <a:ext cx="402336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90000"/>
              </a:lnSpc>
              <a:buNone/>
              <a:defRPr lang="en-US" sz="6800" kern="0" spc="-272" dirty="0">
                <a:solidFill>
                  <a:srgbClr val="242424"/>
                </a:solidFill>
                <a:latin typeface="Segoe Serif Display" pitchFamily="34" charset="0"/>
                <a:ea typeface="Segoe Serif Display" pitchFamily="34" charset="-122"/>
                <a:cs typeface="Segoe Serif Display" pitchFamily="34" charset="-120"/>
              </a:defRPr>
            </a:lvl1pPr>
          </a:lstStyle>
          <a:p>
            <a:pPr marL="0" indent="0" algn="l">
              <a:lnSpc>
                <a:spcPct val="90000"/>
              </a:lnSpc>
              <a:buNone/>
            </a:pPr>
            <a:r>
              <a:rPr lang="en-US" sz="6800" kern="0" spc="-272">
                <a:solidFill>
                  <a:srgbClr val="242424"/>
                </a:solidFill>
                <a:latin typeface="Segoe Serif Display" pitchFamily="34" charset="0"/>
                <a:ea typeface="Segoe Serif Display" pitchFamily="34" charset="-122"/>
                <a:cs typeface="Segoe Serif Display" pitchFamily="34" charset="-120"/>
              </a:rPr>
              <a:t>68%</a:t>
            </a:r>
            <a:endParaRPr lang="en-US" sz="6800" spc="-272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1FD1BD09-4147-ED42-8F49-465198C6C71D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274320" y="3044952"/>
            <a:ext cx="4023360" cy="2953512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50000"/>
              </a:lnSpc>
              <a:buNone/>
              <a:defRPr lang="en-US" sz="1400" dirty="0">
                <a:solidFill>
                  <a:srgbClr val="242424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50000"/>
              </a:lnSpc>
              <a:buNone/>
            </a:pPr>
            <a:r>
              <a:rPr lang="en-US" sz="1400">
                <a:solidFill>
                  <a:srgbClr val="242424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What the number means.</a:t>
            </a:r>
            <a:endParaRPr lang="en-US" sz="140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3774145B-4303-8D05-F7FC-CACF1E0197B9}"/>
              </a:ext>
            </a:extLst>
          </p:cNvPr>
          <p:cNvSpPr>
            <a:spLocks noGrp="1"/>
          </p:cNvSpPr>
          <p:nvPr>
            <p:ph idx="106" hasCustomPrompt="1"/>
          </p:nvPr>
        </p:nvSpPr>
        <p:spPr>
          <a:xfrm>
            <a:off x="4837176" y="1883664"/>
            <a:ext cx="649224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CF8E1D89-8367-E3BA-5D18-130E2B71B399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3" name="Slide Number Placeholder 0">
            <a:extLst>
              <a:ext uri="{FF2B5EF4-FFF2-40B4-BE49-F238E27FC236}">
                <a16:creationId xmlns:a16="http://schemas.microsoft.com/office/drawing/2014/main" id="{E363B801-C730-A70D-F65C-605568532C9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27648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06FD8F3E-D389-F566-29B4-DAD77CC948A7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B52E34BF-B369-634C-25B5-C029637CBB9E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53C5CE2-055D-CD97-946F-B479A971BC8C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96362852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top">
    <p:bg>
      <p:bgPr>
        <a:solidFill>
          <a:srgbClr val="F6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D338701-7C09-E551-A7F2-3FED318B15A3}"/>
              </a:ext>
            </a:extLst>
          </p:cNvPr>
          <p:cNvSpPr>
            <a:spLocks noGrp="1"/>
          </p:cNvSpPr>
          <p:nvPr>
            <p:ph type="body" idx="101" hasCustomPrompt="1"/>
          </p:nvPr>
        </p:nvSpPr>
        <p:spPr>
          <a:xfrm>
            <a:off x="274320" y="1975104"/>
            <a:ext cx="402336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90000"/>
              </a:lnSpc>
              <a:buNone/>
              <a:defRPr lang="en-US" sz="6800" kern="0" spc="-272" dirty="0">
                <a:solidFill>
                  <a:srgbClr val="242424"/>
                </a:solidFill>
                <a:latin typeface="Segoe Serif Display" pitchFamily="34" charset="0"/>
                <a:ea typeface="Segoe Serif Display" pitchFamily="34" charset="-122"/>
                <a:cs typeface="Segoe Serif Display" pitchFamily="34" charset="-120"/>
              </a:defRPr>
            </a:lvl1pPr>
          </a:lstStyle>
          <a:p>
            <a:pPr marL="0" indent="0" algn="l">
              <a:lnSpc>
                <a:spcPct val="90000"/>
              </a:lnSpc>
              <a:buNone/>
            </a:pPr>
            <a:r>
              <a:rPr lang="en-US" sz="6800" kern="0" spc="-272">
                <a:solidFill>
                  <a:srgbClr val="242424"/>
                </a:solidFill>
                <a:latin typeface="Segoe Serif Display" pitchFamily="34" charset="0"/>
                <a:ea typeface="Segoe Serif Display" pitchFamily="34" charset="-122"/>
                <a:cs typeface="Segoe Serif Display" pitchFamily="34" charset="-120"/>
              </a:rPr>
              <a:t>68%</a:t>
            </a:r>
            <a:endParaRPr lang="en-US" sz="6800" spc="-272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1FD1BD09-4147-ED42-8F49-465198C6C71D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274320" y="3044952"/>
            <a:ext cx="4023360" cy="2953512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50000"/>
              </a:lnSpc>
              <a:buNone/>
              <a:defRPr lang="en-US" sz="1400" dirty="0">
                <a:solidFill>
                  <a:srgbClr val="242424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50000"/>
              </a:lnSpc>
              <a:buNone/>
            </a:pPr>
            <a:r>
              <a:rPr lang="en-US" sz="1400">
                <a:solidFill>
                  <a:srgbClr val="242424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What the number means.</a:t>
            </a:r>
            <a:endParaRPr lang="en-US" sz="140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3774145B-4303-8D05-F7FC-CACF1E0197B9}"/>
              </a:ext>
            </a:extLst>
          </p:cNvPr>
          <p:cNvSpPr>
            <a:spLocks noGrp="1"/>
          </p:cNvSpPr>
          <p:nvPr>
            <p:ph idx="106" hasCustomPrompt="1"/>
          </p:nvPr>
        </p:nvSpPr>
        <p:spPr>
          <a:xfrm>
            <a:off x="4837176" y="1883664"/>
            <a:ext cx="649224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CF8E1D89-8367-E3BA-5D18-130E2B71B399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3" name="Slide Number Placeholder 0">
            <a:extLst>
              <a:ext uri="{FF2B5EF4-FFF2-40B4-BE49-F238E27FC236}">
                <a16:creationId xmlns:a16="http://schemas.microsoft.com/office/drawing/2014/main" id="{8AA534CB-9D75-7C0A-AA44-FDB45CE1E64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27648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0BDC9835-A642-2D8E-F174-CB27A877D7E8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3323619E-A05D-D1C2-2EEF-8F0D1BC79068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4EA6F922-094C-2CC4-1614-3F812FADACB8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951235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t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1FD1BD09-4147-ED42-8F49-465198C6C71D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274320" y="1883664"/>
            <a:ext cx="402336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50000"/>
              </a:lnSpc>
              <a:buNone/>
              <a:defRPr lang="en-US" sz="1400" dirty="0">
                <a:solidFill>
                  <a:srgbClr val="242424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50000"/>
              </a:lnSpc>
              <a:buNone/>
            </a:pPr>
            <a:r>
              <a:rPr lang="en-US" sz="1400">
                <a:solidFill>
                  <a:srgbClr val="242424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Body</a:t>
            </a:r>
            <a:endParaRPr lang="en-US" sz="140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3774145B-4303-8D05-F7FC-CACF1E0197B9}"/>
              </a:ext>
            </a:extLst>
          </p:cNvPr>
          <p:cNvSpPr>
            <a:spLocks noGrp="1"/>
          </p:cNvSpPr>
          <p:nvPr>
            <p:ph idx="106" hasCustomPrompt="1"/>
          </p:nvPr>
        </p:nvSpPr>
        <p:spPr>
          <a:xfrm>
            <a:off x="4837176" y="1883664"/>
            <a:ext cx="649224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CF8E1D89-8367-E3BA-5D18-130E2B71B399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3" name="Slide Number Placeholder 0">
            <a:extLst>
              <a:ext uri="{FF2B5EF4-FFF2-40B4-BE49-F238E27FC236}">
                <a16:creationId xmlns:a16="http://schemas.microsoft.com/office/drawing/2014/main" id="{375EDC7A-7061-2F10-3D3E-645C62E290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27648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96C31A9A-9F8D-DACD-9242-681D17F6DE1F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8B9F7FF5-102E-204D-0DB7-0F65CC371A92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0EC939E-CA6D-50C9-9D6B-319449ECEE34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89358085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1FD1BD09-4147-ED42-8F49-465198C6C71D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274320" y="1883664"/>
            <a:ext cx="402336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50000"/>
              </a:lnSpc>
              <a:buNone/>
              <a:defRPr lang="en-US" sz="1400" dirty="0">
                <a:solidFill>
                  <a:srgbClr val="242424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50000"/>
              </a:lnSpc>
              <a:buNone/>
            </a:pPr>
            <a:r>
              <a:rPr lang="en-US" sz="1400">
                <a:solidFill>
                  <a:srgbClr val="242424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Body</a:t>
            </a:r>
            <a:endParaRPr lang="en-US" sz="140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3774145B-4303-8D05-F7FC-CACF1E0197B9}"/>
              </a:ext>
            </a:extLst>
          </p:cNvPr>
          <p:cNvSpPr>
            <a:spLocks noGrp="1"/>
          </p:cNvSpPr>
          <p:nvPr>
            <p:ph idx="106" hasCustomPrompt="1"/>
          </p:nvPr>
        </p:nvSpPr>
        <p:spPr>
          <a:xfrm>
            <a:off x="4837176" y="1883664"/>
            <a:ext cx="649224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CF8E1D89-8367-E3BA-5D18-130E2B71B399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3" name="Slide Number Placeholder 0">
            <a:extLst>
              <a:ext uri="{FF2B5EF4-FFF2-40B4-BE49-F238E27FC236}">
                <a16:creationId xmlns:a16="http://schemas.microsoft.com/office/drawing/2014/main" id="{E363B801-C730-A70D-F65C-605568532C9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27648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06FD8F3E-D389-F566-29B4-DAD77CC948A7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557BB273-223E-473B-47AD-0AAA5802C1FB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8CA07CB-DEA5-C01F-C840-F1F461F01F91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9088525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top">
    <p:bg>
      <p:bgPr>
        <a:solidFill>
          <a:srgbClr val="F6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1FD1BD09-4147-ED42-8F49-465198C6C71D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274320" y="1883664"/>
            <a:ext cx="402336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50000"/>
              </a:lnSpc>
              <a:buNone/>
              <a:defRPr lang="en-US" sz="1400" dirty="0">
                <a:solidFill>
                  <a:srgbClr val="242424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50000"/>
              </a:lnSpc>
              <a:buNone/>
            </a:pPr>
            <a:r>
              <a:rPr lang="en-US" sz="1400">
                <a:solidFill>
                  <a:srgbClr val="242424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Body.</a:t>
            </a:r>
            <a:endParaRPr lang="en-US" sz="140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3774145B-4303-8D05-F7FC-CACF1E0197B9}"/>
              </a:ext>
            </a:extLst>
          </p:cNvPr>
          <p:cNvSpPr>
            <a:spLocks noGrp="1"/>
          </p:cNvSpPr>
          <p:nvPr>
            <p:ph idx="106" hasCustomPrompt="1"/>
          </p:nvPr>
        </p:nvSpPr>
        <p:spPr>
          <a:xfrm>
            <a:off x="4837176" y="1883664"/>
            <a:ext cx="649224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CF8E1D89-8367-E3BA-5D18-130E2B71B399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3" name="Slide Number Placeholder 0">
            <a:extLst>
              <a:ext uri="{FF2B5EF4-FFF2-40B4-BE49-F238E27FC236}">
                <a16:creationId xmlns:a16="http://schemas.microsoft.com/office/drawing/2014/main" id="{8AA534CB-9D75-7C0A-AA44-FDB45CE1E64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27648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0BDC9835-A642-2D8E-F174-CB27A877D7E8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FF7B344D-F8B6-2E1E-2AC5-98CF6AA15B17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3463A5B6-0372-7BE2-BEE2-E2D13DDB01ED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96035070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t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1FD1BD09-4147-ED42-8F49-465198C6C71D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274320" y="1883664"/>
            <a:ext cx="402336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lnSpc>
                <a:spcPct val="150000"/>
              </a:lnSpc>
              <a:buNone/>
              <a:defRPr lang="en-US" sz="1400" dirty="0">
                <a:solidFill>
                  <a:srgbClr val="242424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defRPr>
            </a:lvl1pPr>
          </a:lstStyle>
          <a:p>
            <a:pPr marL="0" indent="0">
              <a:lnSpc>
                <a:spcPct val="150000"/>
              </a:lnSpc>
              <a:buNone/>
            </a:pPr>
            <a:r>
              <a:rPr lang="en-US" sz="1400">
                <a:solidFill>
                  <a:srgbClr val="242424"/>
                </a:solidFill>
                <a:latin typeface="Segoe Sans Display" pitchFamily="34" charset="0"/>
                <a:ea typeface="Segoe Sans Display" pitchFamily="34" charset="-122"/>
                <a:cs typeface="Segoe Sans Display" pitchFamily="34" charset="-120"/>
              </a:rPr>
              <a:t>Body.</a:t>
            </a:r>
            <a:endParaRPr lang="en-US" sz="140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3774145B-4303-8D05-F7FC-CACF1E0197B9}"/>
              </a:ext>
            </a:extLst>
          </p:cNvPr>
          <p:cNvSpPr>
            <a:spLocks noGrp="1"/>
          </p:cNvSpPr>
          <p:nvPr>
            <p:ph idx="106" hasCustomPrompt="1"/>
          </p:nvPr>
        </p:nvSpPr>
        <p:spPr>
          <a:xfrm>
            <a:off x="4837176" y="1883664"/>
            <a:ext cx="649224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>
                <a:solidFill>
                  <a:srgbClr val="000000"/>
                </a:solidFill>
              </a:rPr>
              <a:t> </a:t>
            </a:r>
            <a:endParaRPr lang="en-US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CF8E1D89-8367-E3BA-5D18-130E2B71B399}"/>
              </a:ext>
            </a:extLst>
          </p:cNvPr>
          <p:cNvSpPr>
            <a:spLocks noGrp="1"/>
          </p:cNvSpPr>
          <p:nvPr>
            <p:ph type="body" idx="108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3" name="Slide Number Placeholder 0">
            <a:extLst>
              <a:ext uri="{FF2B5EF4-FFF2-40B4-BE49-F238E27FC236}">
                <a16:creationId xmlns:a16="http://schemas.microsoft.com/office/drawing/2014/main" id="{8AA534CB-9D75-7C0A-AA44-FDB45CE1E64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27648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0BDC9835-A642-2D8E-F174-CB27A877D7E8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23176856-AA67-9AC0-67B1-FD933DB1AC42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3255ABA4-8DAC-106A-F65B-FD6EB9754540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0001852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+ 2 card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1920240"/>
            <a:ext cx="2651760" cy="41148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rPr>
              <a:t>Body copy</a:t>
            </a:r>
            <a:endParaRPr lang="en-US" sz="1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B2E22CD-18AE-9142-2F5D-F47FCC1DB0CB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2651760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C9C00DC-B7EB-D709-CD3E-26F133341BB3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2651830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7350E76-9B66-30F1-6DCE-96FE15F2A5EB}"/>
              </a:ext>
            </a:extLst>
          </p:cNvPr>
          <p:cNvGrpSpPr/>
          <p:nvPr userDrawn="1"/>
        </p:nvGrpSpPr>
        <p:grpSpPr>
          <a:xfrm>
            <a:off x="3237230" y="387604"/>
            <a:ext cx="8716976" cy="6204204"/>
            <a:chOff x="3200400" y="374904"/>
            <a:chExt cx="8716976" cy="6227064"/>
          </a:xfrm>
        </p:grpSpPr>
        <p:sp>
          <p:nvSpPr>
            <p:cNvPr id="21" name="Shape 2">
              <a:extLst>
                <a:ext uri="{FF2B5EF4-FFF2-40B4-BE49-F238E27FC236}">
                  <a16:creationId xmlns:a16="http://schemas.microsoft.com/office/drawing/2014/main" id="{EB5CF768-0B9D-0778-4185-4B29B078E618}"/>
                </a:ext>
              </a:extLst>
            </p:cNvPr>
            <p:cNvSpPr/>
            <p:nvPr userDrawn="1"/>
          </p:nvSpPr>
          <p:spPr>
            <a:xfrm>
              <a:off x="7627468" y="374904"/>
              <a:ext cx="4289908" cy="6227064"/>
            </a:xfrm>
            <a:prstGeom prst="roundRect">
              <a:avLst>
                <a:gd name="adj" fmla="val 3493"/>
              </a:avLst>
            </a:prstGeom>
            <a:solidFill>
              <a:srgbClr val="F6F9F0"/>
            </a:solidFill>
            <a:ln/>
          </p:spPr>
          <p:txBody>
            <a:bodyPr/>
            <a:lstStyle/>
            <a:p>
              <a:endParaRPr lang="en-UA"/>
            </a:p>
          </p:txBody>
        </p:sp>
        <p:sp>
          <p:nvSpPr>
            <p:cNvPr id="22" name="Shape 2">
              <a:extLst>
                <a:ext uri="{FF2B5EF4-FFF2-40B4-BE49-F238E27FC236}">
                  <a16:creationId xmlns:a16="http://schemas.microsoft.com/office/drawing/2014/main" id="{C975ABEF-66EB-D4C0-B72E-10A1B7459F5A}"/>
                </a:ext>
              </a:extLst>
            </p:cNvPr>
            <p:cNvSpPr/>
            <p:nvPr userDrawn="1"/>
          </p:nvSpPr>
          <p:spPr>
            <a:xfrm>
              <a:off x="3200400" y="374904"/>
              <a:ext cx="4289908" cy="6227064"/>
            </a:xfrm>
            <a:prstGeom prst="roundRect">
              <a:avLst>
                <a:gd name="adj" fmla="val 3493"/>
              </a:avLst>
            </a:prstGeom>
            <a:solidFill>
              <a:srgbClr val="F6F9F0"/>
            </a:solidFill>
            <a:ln/>
          </p:spPr>
          <p:txBody>
            <a:bodyPr/>
            <a:lstStyle/>
            <a:p>
              <a:endParaRPr lang="en-UA"/>
            </a:p>
          </p:txBody>
        </p:sp>
      </p:grpSp>
      <p:sp>
        <p:nvSpPr>
          <p:cNvPr id="23" name="Text 4">
            <a:extLst>
              <a:ext uri="{FF2B5EF4-FFF2-40B4-BE49-F238E27FC236}">
                <a16:creationId xmlns:a16="http://schemas.microsoft.com/office/drawing/2014/main" id="{DDBBB7EA-17E7-5835-F8F2-47538FD06FC0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3324860" y="480568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E0DDC6E5-8115-3277-8972-3C054820F3C8}"/>
              </a:ext>
            </a:extLst>
          </p:cNvPr>
          <p:cNvSpPr>
            <a:spLocks noGrp="1"/>
          </p:cNvSpPr>
          <p:nvPr>
            <p:ph type="body" idx="110" hasCustomPrompt="1"/>
          </p:nvPr>
        </p:nvSpPr>
        <p:spPr>
          <a:xfrm>
            <a:off x="7751928" y="480568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12717942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left + 2 card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D394B81F-EBE9-D293-25FC-27F1EB282B98}"/>
              </a:ext>
            </a:extLst>
          </p:cNvPr>
          <p:cNvGrpSpPr/>
          <p:nvPr userDrawn="1"/>
        </p:nvGrpSpPr>
        <p:grpSpPr>
          <a:xfrm>
            <a:off x="3237230" y="387604"/>
            <a:ext cx="8716976" cy="6204204"/>
            <a:chOff x="3200400" y="374904"/>
            <a:chExt cx="8716976" cy="6227064"/>
          </a:xfrm>
        </p:grpSpPr>
        <p:sp>
          <p:nvSpPr>
            <p:cNvPr id="35" name="Shape 2">
              <a:extLst>
                <a:ext uri="{FF2B5EF4-FFF2-40B4-BE49-F238E27FC236}">
                  <a16:creationId xmlns:a16="http://schemas.microsoft.com/office/drawing/2014/main" id="{1D00E7FA-F027-8A21-C441-47F664AD326C}"/>
                </a:ext>
              </a:extLst>
            </p:cNvPr>
            <p:cNvSpPr/>
            <p:nvPr userDrawn="1"/>
          </p:nvSpPr>
          <p:spPr>
            <a:xfrm>
              <a:off x="7627468" y="374904"/>
              <a:ext cx="4289908" cy="6227064"/>
            </a:xfrm>
            <a:prstGeom prst="roundRect">
              <a:avLst>
                <a:gd name="adj" fmla="val 3493"/>
              </a:avLst>
            </a:prstGeom>
            <a:solidFill>
              <a:srgbClr val="F6F9F0"/>
            </a:solidFill>
            <a:ln/>
          </p:spPr>
          <p:txBody>
            <a:bodyPr/>
            <a:lstStyle/>
            <a:p>
              <a:endParaRPr lang="en-UA"/>
            </a:p>
          </p:txBody>
        </p:sp>
        <p:sp>
          <p:nvSpPr>
            <p:cNvPr id="36" name="Shape 2">
              <a:extLst>
                <a:ext uri="{FF2B5EF4-FFF2-40B4-BE49-F238E27FC236}">
                  <a16:creationId xmlns:a16="http://schemas.microsoft.com/office/drawing/2014/main" id="{4711EAFF-8217-8948-25B2-6B114209035B}"/>
                </a:ext>
              </a:extLst>
            </p:cNvPr>
            <p:cNvSpPr/>
            <p:nvPr userDrawn="1"/>
          </p:nvSpPr>
          <p:spPr>
            <a:xfrm>
              <a:off x="3200400" y="374904"/>
              <a:ext cx="4289908" cy="6227064"/>
            </a:xfrm>
            <a:prstGeom prst="roundRect">
              <a:avLst>
                <a:gd name="adj" fmla="val 3493"/>
              </a:avLst>
            </a:prstGeom>
            <a:solidFill>
              <a:srgbClr val="F6F9F0"/>
            </a:solidFill>
            <a:ln/>
          </p:spPr>
          <p:txBody>
            <a:bodyPr/>
            <a:lstStyle/>
            <a:p>
              <a:endParaRPr lang="en-UA"/>
            </a:p>
          </p:txBody>
        </p:sp>
      </p:grp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1457739"/>
            <a:ext cx="2651760" cy="4577301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rPr>
              <a:t>Body copy</a:t>
            </a:r>
            <a:endParaRPr lang="en-US" sz="1400"/>
          </a:p>
        </p:txBody>
      </p:sp>
      <p:sp>
        <p:nvSpPr>
          <p:cNvPr id="11" name="Text 4"/>
          <p:cNvSpPr>
            <a:spLocks noGrp="1"/>
          </p:cNvSpPr>
          <p:nvPr>
            <p:ph type="body" idx="109" hasCustomPrompt="1"/>
          </p:nvPr>
        </p:nvSpPr>
        <p:spPr>
          <a:xfrm>
            <a:off x="3324860" y="480568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2" name="Text 4"/>
          <p:cNvSpPr>
            <a:spLocks noGrp="1"/>
          </p:cNvSpPr>
          <p:nvPr>
            <p:ph type="body" idx="110" hasCustomPrompt="1"/>
          </p:nvPr>
        </p:nvSpPr>
        <p:spPr>
          <a:xfrm>
            <a:off x="7751928" y="480568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A57E6CFB-306A-D0A4-1ADD-27429486E1D3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2651760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</p:spTree>
    <p:extLst>
      <p:ext uri="{BB962C8B-B14F-4D97-AF65-F5344CB8AC3E}">
        <p14:creationId xmlns:p14="http://schemas.microsoft.com/office/powerpoint/2010/main" val="142436931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+ 4 card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9D4D7D48-83FC-AB54-4288-AE04540B5925}"/>
              </a:ext>
            </a:extLst>
          </p:cNvPr>
          <p:cNvGrpSpPr/>
          <p:nvPr userDrawn="1"/>
        </p:nvGrpSpPr>
        <p:grpSpPr>
          <a:xfrm>
            <a:off x="3237230" y="391668"/>
            <a:ext cx="8716976" cy="6187440"/>
            <a:chOff x="3200400" y="256032"/>
            <a:chExt cx="8716976" cy="6361176"/>
          </a:xfrm>
        </p:grpSpPr>
        <p:sp>
          <p:nvSpPr>
            <p:cNvPr id="3" name="Shape 2">
              <a:extLst>
                <a:ext uri="{FF2B5EF4-FFF2-40B4-BE49-F238E27FC236}">
                  <a16:creationId xmlns:a16="http://schemas.microsoft.com/office/drawing/2014/main" id="{489DB7C2-5974-7021-5D7E-93C415F437AE}"/>
                </a:ext>
              </a:extLst>
            </p:cNvPr>
            <p:cNvSpPr/>
            <p:nvPr userDrawn="1"/>
          </p:nvSpPr>
          <p:spPr>
            <a:xfrm>
              <a:off x="3200400" y="3512820"/>
              <a:ext cx="4289908" cy="3104388"/>
            </a:xfrm>
            <a:prstGeom prst="roundRect">
              <a:avLst>
                <a:gd name="adj" fmla="val 2962"/>
              </a:avLst>
            </a:prstGeom>
            <a:solidFill>
              <a:srgbClr val="F6F9F0"/>
            </a:solidFill>
            <a:ln/>
          </p:spPr>
          <p:txBody>
            <a:bodyPr/>
            <a:lstStyle/>
            <a:p>
              <a:endParaRPr lang="en-UA"/>
            </a:p>
          </p:txBody>
        </p:sp>
        <p:sp>
          <p:nvSpPr>
            <p:cNvPr id="8" name="Shape 3">
              <a:extLst>
                <a:ext uri="{FF2B5EF4-FFF2-40B4-BE49-F238E27FC236}">
                  <a16:creationId xmlns:a16="http://schemas.microsoft.com/office/drawing/2014/main" id="{331AAA1E-6FC7-65DF-2546-EB86D276527F}"/>
                </a:ext>
              </a:extLst>
            </p:cNvPr>
            <p:cNvSpPr/>
            <p:nvPr userDrawn="1"/>
          </p:nvSpPr>
          <p:spPr>
            <a:xfrm>
              <a:off x="7627468" y="3512820"/>
              <a:ext cx="4289908" cy="3104388"/>
            </a:xfrm>
            <a:prstGeom prst="roundRect">
              <a:avLst>
                <a:gd name="adj" fmla="val 2349"/>
              </a:avLst>
            </a:prstGeom>
            <a:solidFill>
              <a:srgbClr val="F6F9F0"/>
            </a:solidFill>
            <a:ln/>
          </p:spPr>
          <p:txBody>
            <a:bodyPr/>
            <a:lstStyle/>
            <a:p>
              <a:endParaRPr lang="en-UA"/>
            </a:p>
          </p:txBody>
        </p:sp>
        <p:sp>
          <p:nvSpPr>
            <p:cNvPr id="9" name="Shape 2"/>
            <p:cNvSpPr/>
            <p:nvPr/>
          </p:nvSpPr>
          <p:spPr>
            <a:xfrm>
              <a:off x="3200400" y="256032"/>
              <a:ext cx="4289908" cy="3104388"/>
            </a:xfrm>
            <a:prstGeom prst="roundRect">
              <a:avLst>
                <a:gd name="adj" fmla="val 2962"/>
              </a:avLst>
            </a:prstGeom>
            <a:solidFill>
              <a:srgbClr val="F6F9F0"/>
            </a:solidFill>
            <a:ln/>
          </p:spPr>
          <p:txBody>
            <a:bodyPr/>
            <a:lstStyle/>
            <a:p>
              <a:endParaRPr lang="en-UA"/>
            </a:p>
          </p:txBody>
        </p:sp>
        <p:sp>
          <p:nvSpPr>
            <p:cNvPr id="10" name="Shape 3"/>
            <p:cNvSpPr/>
            <p:nvPr/>
          </p:nvSpPr>
          <p:spPr>
            <a:xfrm>
              <a:off x="7627468" y="256032"/>
              <a:ext cx="4289908" cy="3104388"/>
            </a:xfrm>
            <a:prstGeom prst="roundRect">
              <a:avLst>
                <a:gd name="adj" fmla="val 2349"/>
              </a:avLst>
            </a:prstGeom>
            <a:solidFill>
              <a:srgbClr val="F6F9F0"/>
            </a:solidFill>
            <a:ln/>
          </p:spPr>
          <p:txBody>
            <a:bodyPr/>
            <a:lstStyle/>
            <a:p>
              <a:endParaRPr lang="en-UA"/>
            </a:p>
          </p:txBody>
        </p:sp>
      </p:grpSp>
      <p:sp>
        <p:nvSpPr>
          <p:cNvPr id="15" name="Text 6"/>
          <p:cNvSpPr>
            <a:spLocks noGrp="1"/>
          </p:cNvSpPr>
          <p:nvPr>
            <p:ph type="body" idx="113" hasCustomPrompt="1"/>
          </p:nvPr>
        </p:nvSpPr>
        <p:spPr>
          <a:xfrm>
            <a:off x="3332124" y="3652471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6" name="Text 6"/>
          <p:cNvSpPr>
            <a:spLocks noGrp="1"/>
          </p:cNvSpPr>
          <p:nvPr>
            <p:ph type="body" idx="114" hasCustomPrompt="1"/>
          </p:nvPr>
        </p:nvSpPr>
        <p:spPr>
          <a:xfrm>
            <a:off x="7759192" y="3652471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1920240"/>
            <a:ext cx="2651760" cy="41148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rPr>
              <a:t>Body copy</a:t>
            </a:r>
            <a:endParaRPr lang="en-US" sz="1400"/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DC91C8FF-99B9-7CB8-2F96-F7F6E930C28D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2651760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BCF83FD1-855E-08F1-86A0-507E610D3114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2651830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D64A66DF-10DC-D8D9-6D88-1DF96960E15A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3324860" y="480568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33" name="Text 4">
            <a:extLst>
              <a:ext uri="{FF2B5EF4-FFF2-40B4-BE49-F238E27FC236}">
                <a16:creationId xmlns:a16="http://schemas.microsoft.com/office/drawing/2014/main" id="{8AA0A0FE-4C17-C3F7-EF2B-76317CA0F94F}"/>
              </a:ext>
            </a:extLst>
          </p:cNvPr>
          <p:cNvSpPr>
            <a:spLocks noGrp="1"/>
          </p:cNvSpPr>
          <p:nvPr>
            <p:ph type="body" idx="110" hasCustomPrompt="1"/>
          </p:nvPr>
        </p:nvSpPr>
        <p:spPr>
          <a:xfrm>
            <a:off x="7751928" y="480568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52707833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op + 3 card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CE3B62C5-CD65-2AFA-977C-DB62873DEEFB}"/>
              </a:ext>
            </a:extLst>
          </p:cNvPr>
          <p:cNvSpPr/>
          <p:nvPr userDrawn="1"/>
        </p:nvSpPr>
        <p:spPr>
          <a:xfrm>
            <a:off x="4200144" y="2176272"/>
            <a:ext cx="3788664" cy="4425696"/>
          </a:xfrm>
          <a:prstGeom prst="roundRect">
            <a:avLst>
              <a:gd name="adj" fmla="val 1918"/>
            </a:avLst>
          </a:prstGeom>
          <a:solidFill>
            <a:srgbClr val="F6F9F0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469CD665-2B75-7925-DD89-7E7B6604080F}"/>
              </a:ext>
            </a:extLst>
          </p:cNvPr>
          <p:cNvSpPr/>
          <p:nvPr userDrawn="1"/>
        </p:nvSpPr>
        <p:spPr>
          <a:xfrm>
            <a:off x="8125968" y="2176272"/>
            <a:ext cx="3788664" cy="4425696"/>
          </a:xfrm>
          <a:prstGeom prst="roundRect">
            <a:avLst>
              <a:gd name="adj" fmla="val 1918"/>
            </a:avLst>
          </a:prstGeom>
          <a:solidFill>
            <a:srgbClr val="F6F9F0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8" name="Shape 2"/>
          <p:cNvSpPr/>
          <p:nvPr/>
        </p:nvSpPr>
        <p:spPr>
          <a:xfrm>
            <a:off x="274320" y="2176272"/>
            <a:ext cx="3788664" cy="4425696"/>
          </a:xfrm>
          <a:prstGeom prst="roundRect">
            <a:avLst>
              <a:gd name="adj" fmla="val 1918"/>
            </a:avLst>
          </a:prstGeom>
          <a:solidFill>
            <a:srgbClr val="F6F9F0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11" name="Text 5"/>
          <p:cNvSpPr>
            <a:spLocks noGrp="1"/>
          </p:cNvSpPr>
          <p:nvPr>
            <p:ph type="body" idx="109" hasCustomPrompt="1"/>
          </p:nvPr>
        </p:nvSpPr>
        <p:spPr>
          <a:xfrm>
            <a:off x="411480" y="2350008"/>
            <a:ext cx="3514344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2" name="Text 5"/>
          <p:cNvSpPr>
            <a:spLocks noGrp="1"/>
          </p:cNvSpPr>
          <p:nvPr>
            <p:ph type="body" idx="110" hasCustomPrompt="1"/>
          </p:nvPr>
        </p:nvSpPr>
        <p:spPr>
          <a:xfrm>
            <a:off x="4337304" y="2350008"/>
            <a:ext cx="3514344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3" name="Text 5"/>
          <p:cNvSpPr>
            <a:spLocks noGrp="1"/>
          </p:cNvSpPr>
          <p:nvPr>
            <p:ph type="body" idx="111" hasCustomPrompt="1"/>
          </p:nvPr>
        </p:nvSpPr>
        <p:spPr>
          <a:xfrm>
            <a:off x="8263128" y="2350008"/>
            <a:ext cx="3514344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127CF54-2CC6-B5BC-9EBA-E4650D0EA3EB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5624D331-8A81-7454-7A71-E25FE3FF8D68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C36FB66C-8B7E-DB39-CDA7-208C0BAF2F7B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80782479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op + 4 card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692BC6F0-21E1-4443-3B92-0B5396168799}"/>
              </a:ext>
            </a:extLst>
          </p:cNvPr>
          <p:cNvSpPr/>
          <p:nvPr userDrawn="1"/>
        </p:nvSpPr>
        <p:spPr>
          <a:xfrm>
            <a:off x="3218688" y="3264408"/>
            <a:ext cx="2807208" cy="3246120"/>
          </a:xfrm>
          <a:prstGeom prst="roundRect">
            <a:avLst>
              <a:gd name="adj" fmla="val 3321"/>
            </a:avLst>
          </a:prstGeom>
          <a:solidFill>
            <a:srgbClr val="F6F9F0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87D493D2-57F7-1039-D907-03870A0C5438}"/>
              </a:ext>
            </a:extLst>
          </p:cNvPr>
          <p:cNvSpPr/>
          <p:nvPr userDrawn="1"/>
        </p:nvSpPr>
        <p:spPr>
          <a:xfrm>
            <a:off x="6163056" y="3264408"/>
            <a:ext cx="2807208" cy="3246120"/>
          </a:xfrm>
          <a:prstGeom prst="roundRect">
            <a:avLst>
              <a:gd name="adj" fmla="val 3321"/>
            </a:avLst>
          </a:prstGeom>
          <a:solidFill>
            <a:srgbClr val="F6F9F0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19" name="Shape 2">
            <a:extLst>
              <a:ext uri="{FF2B5EF4-FFF2-40B4-BE49-F238E27FC236}">
                <a16:creationId xmlns:a16="http://schemas.microsoft.com/office/drawing/2014/main" id="{0C30356E-ED47-BEBE-A717-6C879C00BAE8}"/>
              </a:ext>
            </a:extLst>
          </p:cNvPr>
          <p:cNvSpPr/>
          <p:nvPr userDrawn="1"/>
        </p:nvSpPr>
        <p:spPr>
          <a:xfrm>
            <a:off x="9110472" y="3264408"/>
            <a:ext cx="2807208" cy="3246120"/>
          </a:xfrm>
          <a:prstGeom prst="roundRect">
            <a:avLst>
              <a:gd name="adj" fmla="val 3321"/>
            </a:avLst>
          </a:prstGeom>
          <a:solidFill>
            <a:srgbClr val="F6F9F0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8" name="Shape 2"/>
          <p:cNvSpPr/>
          <p:nvPr/>
        </p:nvSpPr>
        <p:spPr>
          <a:xfrm>
            <a:off x="274320" y="3264408"/>
            <a:ext cx="2807208" cy="3246120"/>
          </a:xfrm>
          <a:prstGeom prst="roundRect">
            <a:avLst>
              <a:gd name="adj" fmla="val 3321"/>
            </a:avLst>
          </a:prstGeom>
          <a:solidFill>
            <a:srgbClr val="F6F9F0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12" name="Text 6"/>
          <p:cNvSpPr>
            <a:spLocks noGrp="1"/>
          </p:cNvSpPr>
          <p:nvPr>
            <p:ph type="body" idx="110" hasCustomPrompt="1"/>
          </p:nvPr>
        </p:nvSpPr>
        <p:spPr>
          <a:xfrm>
            <a:off x="411480" y="3383280"/>
            <a:ext cx="25328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3" name="Text 6"/>
          <p:cNvSpPr>
            <a:spLocks noGrp="1"/>
          </p:cNvSpPr>
          <p:nvPr>
            <p:ph type="body" idx="111" hasCustomPrompt="1"/>
          </p:nvPr>
        </p:nvSpPr>
        <p:spPr>
          <a:xfrm>
            <a:off x="3355848" y="3383280"/>
            <a:ext cx="25328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4" name="Text 6"/>
          <p:cNvSpPr>
            <a:spLocks noGrp="1"/>
          </p:cNvSpPr>
          <p:nvPr>
            <p:ph type="body" idx="112" hasCustomPrompt="1"/>
          </p:nvPr>
        </p:nvSpPr>
        <p:spPr>
          <a:xfrm>
            <a:off x="6300216" y="3383280"/>
            <a:ext cx="25328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5" name="Text 6"/>
          <p:cNvSpPr>
            <a:spLocks noGrp="1"/>
          </p:cNvSpPr>
          <p:nvPr>
            <p:ph type="body" idx="113" hasCustomPrompt="1"/>
          </p:nvPr>
        </p:nvSpPr>
        <p:spPr>
          <a:xfrm>
            <a:off x="9244584" y="3383280"/>
            <a:ext cx="25328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E37CD207-4CCB-C6FA-40A8-E98979E15A48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B136D99A-6024-5179-C3D3-E096141AAF54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081C7896-C4C4-A241-533E-C8D47C0CE0BF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3910197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- no subhea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1457739"/>
            <a:ext cx="7205472" cy="4577301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rPr>
              <a:t>Body copy</a:t>
            </a:r>
            <a:endParaRPr lang="en-US" sz="140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10A9D6E1-46E7-01DF-A0CE-185806865195}"/>
              </a:ext>
            </a:extLst>
          </p:cNvPr>
          <p:cNvSpPr>
            <a:spLocks noGrp="1"/>
          </p:cNvSpPr>
          <p:nvPr>
            <p:ph type="body" idx="106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2" name="Slide Number Placeholder 0">
            <a:extLst>
              <a:ext uri="{FF2B5EF4-FFF2-40B4-BE49-F238E27FC236}">
                <a16:creationId xmlns:a16="http://schemas.microsoft.com/office/drawing/2014/main" id="{F29465D8-4E5B-444E-BDF7-4F345BA72EE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27648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4F2733A1-DDBC-A9C2-3F79-B8C16F54DD26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0ED35D1-3FA7-0953-4AF6-1A76FD908CCB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</p:spTree>
    <p:extLst>
      <p:ext uri="{BB962C8B-B14F-4D97-AF65-F5344CB8AC3E}">
        <p14:creationId xmlns:p14="http://schemas.microsoft.com/office/powerpoint/2010/main" val="366906507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+ 2 image block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>
            <a:extLst>
              <a:ext uri="{FF2B5EF4-FFF2-40B4-BE49-F238E27FC236}">
                <a16:creationId xmlns:a16="http://schemas.microsoft.com/office/drawing/2014/main" id="{640829AD-35BC-5E20-3AC8-CBA07D90D42B}"/>
              </a:ext>
            </a:extLst>
          </p:cNvPr>
          <p:cNvSpPr/>
          <p:nvPr userDrawn="1"/>
        </p:nvSpPr>
        <p:spPr>
          <a:xfrm>
            <a:off x="7627468" y="256032"/>
            <a:ext cx="4289908" cy="6345936"/>
          </a:xfrm>
          <a:prstGeom prst="roundRect">
            <a:avLst>
              <a:gd name="adj" fmla="val 3493"/>
            </a:avLst>
          </a:prstGeom>
          <a:solidFill>
            <a:srgbClr val="F6F9F0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87F0AD60-CE67-542F-F81E-E66BF3E3CBE7}"/>
              </a:ext>
            </a:extLst>
          </p:cNvPr>
          <p:cNvSpPr/>
          <p:nvPr userDrawn="1"/>
        </p:nvSpPr>
        <p:spPr>
          <a:xfrm>
            <a:off x="3200400" y="256032"/>
            <a:ext cx="4289908" cy="6345936"/>
          </a:xfrm>
          <a:prstGeom prst="roundRect">
            <a:avLst>
              <a:gd name="adj" fmla="val 3493"/>
            </a:avLst>
          </a:prstGeom>
          <a:solidFill>
            <a:srgbClr val="F6F9F0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200" name="Image block 1"/>
          <p:cNvSpPr>
            <a:spLocks noGrp="1"/>
          </p:cNvSpPr>
          <p:nvPr>
            <p:ph type="pic" idx="200"/>
          </p:nvPr>
        </p:nvSpPr>
        <p:spPr>
          <a:xfrm>
            <a:off x="3200400" y="256032"/>
            <a:ext cx="4289908" cy="6345936"/>
          </a:xfrm>
          <a:prstGeom prst="rect">
            <a:avLst/>
          </a:prstGeom>
          <a:noFill/>
        </p:spPr>
        <p:txBody>
          <a:bodyPr wrap="square" lIns="0" tIns="0" rIns="0" bIns="0" anchor="ctr"/>
          <a:lstStyle>
            <a:lvl1pPr algn="ctr">
              <a:buNone/>
              <a:defRPr sz="900" spc="0">
                <a:solidFill>
                  <a:srgbClr val="8C8C8C"/>
                </a:solidFill>
                <a:latin typeface="Segoe Sans Text"/>
              </a:defRPr>
            </a:lvl1pPr>
          </a:lstStyle>
          <a:p>
            <a:pPr algn="ctr">
              <a:buNone/>
            </a:pPr>
            <a:r>
              <a:rPr lang="en-US" sz="900"/>
              <a:t>Image</a:t>
            </a:r>
          </a:p>
        </p:txBody>
      </p:sp>
      <p:sp>
        <p:nvSpPr>
          <p:cNvPr id="201" name="Image block 2"/>
          <p:cNvSpPr>
            <a:spLocks noGrp="1"/>
          </p:cNvSpPr>
          <p:nvPr>
            <p:ph type="pic" idx="201"/>
          </p:nvPr>
        </p:nvSpPr>
        <p:spPr>
          <a:xfrm>
            <a:off x="7627468" y="256032"/>
            <a:ext cx="4289908" cy="6345936"/>
          </a:xfrm>
          <a:prstGeom prst="rect">
            <a:avLst/>
          </a:prstGeom>
          <a:noFill/>
        </p:spPr>
        <p:txBody>
          <a:bodyPr wrap="square" lIns="0" tIns="0" rIns="0" bIns="0" anchor="ctr"/>
          <a:lstStyle>
            <a:lvl1pPr algn="ctr">
              <a:buNone/>
              <a:defRPr sz="900" spc="0">
                <a:solidFill>
                  <a:srgbClr val="8C8C8C"/>
                </a:solidFill>
                <a:latin typeface="Segoe Sans Text"/>
              </a:defRPr>
            </a:lvl1pPr>
          </a:lstStyle>
          <a:p>
            <a:pPr algn="ctr">
              <a:buNone/>
            </a:pPr>
            <a:r>
              <a:rPr lang="en-US" sz="900"/>
              <a:t>Image</a:t>
            </a:r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1920240"/>
            <a:ext cx="2651760" cy="41148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rPr>
              <a:t>Body copy</a:t>
            </a:r>
            <a:endParaRPr lang="en-US" sz="1400"/>
          </a:p>
        </p:txBody>
      </p:sp>
      <p:sp>
        <p:nvSpPr>
          <p:cNvPr id="11" name="Text 4"/>
          <p:cNvSpPr>
            <a:spLocks noGrp="1"/>
          </p:cNvSpPr>
          <p:nvPr>
            <p:ph type="body" idx="109" hasCustomPrompt="1"/>
          </p:nvPr>
        </p:nvSpPr>
        <p:spPr>
          <a:xfrm>
            <a:off x="3337560" y="374904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2" name="Text 4"/>
          <p:cNvSpPr>
            <a:spLocks noGrp="1"/>
          </p:cNvSpPr>
          <p:nvPr>
            <p:ph type="body" idx="110" hasCustomPrompt="1"/>
          </p:nvPr>
        </p:nvSpPr>
        <p:spPr>
          <a:xfrm>
            <a:off x="7764628" y="374904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F5B9E3D6-75B1-A2C0-7067-7F4FB8943044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2651760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387FD333-71FB-8E28-3309-B1766663AF42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2651830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61348272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+ 4 image block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>
            <a:extLst>
              <a:ext uri="{FF2B5EF4-FFF2-40B4-BE49-F238E27FC236}">
                <a16:creationId xmlns:a16="http://schemas.microsoft.com/office/drawing/2014/main" id="{6D065EA9-41EA-1E2F-301E-602602CFE2FF}"/>
              </a:ext>
            </a:extLst>
          </p:cNvPr>
          <p:cNvSpPr/>
          <p:nvPr userDrawn="1"/>
        </p:nvSpPr>
        <p:spPr>
          <a:xfrm>
            <a:off x="3200400" y="3512820"/>
            <a:ext cx="4289908" cy="3104388"/>
          </a:xfrm>
          <a:prstGeom prst="roundRect">
            <a:avLst>
              <a:gd name="adj" fmla="val 2962"/>
            </a:avLst>
          </a:prstGeom>
          <a:solidFill>
            <a:srgbClr val="F6F9F0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9A628ADC-E89A-2E4F-35E6-1464DDB1BE98}"/>
              </a:ext>
            </a:extLst>
          </p:cNvPr>
          <p:cNvSpPr/>
          <p:nvPr userDrawn="1"/>
        </p:nvSpPr>
        <p:spPr>
          <a:xfrm>
            <a:off x="7627468" y="3512820"/>
            <a:ext cx="4289908" cy="3104388"/>
          </a:xfrm>
          <a:prstGeom prst="roundRect">
            <a:avLst>
              <a:gd name="adj" fmla="val 2349"/>
            </a:avLst>
          </a:prstGeom>
          <a:solidFill>
            <a:srgbClr val="F6F9F0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18" name="Shape 2">
            <a:extLst>
              <a:ext uri="{FF2B5EF4-FFF2-40B4-BE49-F238E27FC236}">
                <a16:creationId xmlns:a16="http://schemas.microsoft.com/office/drawing/2014/main" id="{ADBC1E63-68C7-4C0B-324C-45E4F6135CE4}"/>
              </a:ext>
            </a:extLst>
          </p:cNvPr>
          <p:cNvSpPr/>
          <p:nvPr userDrawn="1"/>
        </p:nvSpPr>
        <p:spPr>
          <a:xfrm>
            <a:off x="3200400" y="256032"/>
            <a:ext cx="4289908" cy="3104388"/>
          </a:xfrm>
          <a:prstGeom prst="roundRect">
            <a:avLst>
              <a:gd name="adj" fmla="val 2962"/>
            </a:avLst>
          </a:prstGeom>
          <a:solidFill>
            <a:srgbClr val="F6F9F0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20" name="Shape 3">
            <a:extLst>
              <a:ext uri="{FF2B5EF4-FFF2-40B4-BE49-F238E27FC236}">
                <a16:creationId xmlns:a16="http://schemas.microsoft.com/office/drawing/2014/main" id="{11A314E3-563E-3574-24B0-4F1EFB14C095}"/>
              </a:ext>
            </a:extLst>
          </p:cNvPr>
          <p:cNvSpPr/>
          <p:nvPr userDrawn="1"/>
        </p:nvSpPr>
        <p:spPr>
          <a:xfrm>
            <a:off x="7627468" y="256032"/>
            <a:ext cx="4289908" cy="3104388"/>
          </a:xfrm>
          <a:prstGeom prst="roundRect">
            <a:avLst>
              <a:gd name="adj" fmla="val 2349"/>
            </a:avLst>
          </a:prstGeom>
          <a:solidFill>
            <a:srgbClr val="F6F9F0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200" name="Image block 1"/>
          <p:cNvSpPr>
            <a:spLocks noGrp="1"/>
          </p:cNvSpPr>
          <p:nvPr>
            <p:ph type="pic" idx="200"/>
          </p:nvPr>
        </p:nvSpPr>
        <p:spPr>
          <a:xfrm>
            <a:off x="3200400" y="256032"/>
            <a:ext cx="4289908" cy="3104388"/>
          </a:xfrm>
          <a:prstGeom prst="rect">
            <a:avLst/>
          </a:prstGeom>
          <a:noFill/>
        </p:spPr>
        <p:txBody>
          <a:bodyPr wrap="square" lIns="0" tIns="0" rIns="0" bIns="0" anchor="ctr"/>
          <a:lstStyle>
            <a:lvl1pPr algn="ctr">
              <a:buNone/>
              <a:defRPr sz="900" spc="0">
                <a:solidFill>
                  <a:srgbClr val="8C8C8C"/>
                </a:solidFill>
                <a:latin typeface="Segoe Sans Text"/>
              </a:defRPr>
            </a:lvl1pPr>
          </a:lstStyle>
          <a:p>
            <a:pPr algn="ctr">
              <a:buNone/>
            </a:pPr>
            <a:r>
              <a:rPr lang="en-US" sz="900"/>
              <a:t>Image</a:t>
            </a:r>
          </a:p>
        </p:txBody>
      </p:sp>
      <p:sp>
        <p:nvSpPr>
          <p:cNvPr id="201" name="Image block 2"/>
          <p:cNvSpPr>
            <a:spLocks noGrp="1"/>
          </p:cNvSpPr>
          <p:nvPr>
            <p:ph type="pic" idx="201"/>
          </p:nvPr>
        </p:nvSpPr>
        <p:spPr>
          <a:xfrm>
            <a:off x="7627468" y="256032"/>
            <a:ext cx="4289908" cy="3104388"/>
          </a:xfrm>
          <a:prstGeom prst="rect">
            <a:avLst/>
          </a:prstGeom>
          <a:noFill/>
        </p:spPr>
        <p:txBody>
          <a:bodyPr wrap="square" lIns="0" tIns="0" rIns="0" bIns="0" anchor="ctr"/>
          <a:lstStyle>
            <a:lvl1pPr algn="ctr">
              <a:buNone/>
              <a:defRPr sz="900" spc="0">
                <a:solidFill>
                  <a:srgbClr val="8C8C8C"/>
                </a:solidFill>
                <a:latin typeface="Segoe Sans Text"/>
              </a:defRPr>
            </a:lvl1pPr>
          </a:lstStyle>
          <a:p>
            <a:pPr algn="ctr">
              <a:buNone/>
            </a:pPr>
            <a:r>
              <a:rPr lang="en-US" sz="900"/>
              <a:t>Image</a:t>
            </a:r>
          </a:p>
        </p:txBody>
      </p:sp>
      <p:sp>
        <p:nvSpPr>
          <p:cNvPr id="202" name="Image block 3"/>
          <p:cNvSpPr>
            <a:spLocks noGrp="1"/>
          </p:cNvSpPr>
          <p:nvPr>
            <p:ph type="pic" idx="202"/>
          </p:nvPr>
        </p:nvSpPr>
        <p:spPr>
          <a:xfrm>
            <a:off x="3200400" y="3497580"/>
            <a:ext cx="4289908" cy="3104388"/>
          </a:xfrm>
          <a:prstGeom prst="rect">
            <a:avLst/>
          </a:prstGeom>
          <a:noFill/>
        </p:spPr>
        <p:txBody>
          <a:bodyPr wrap="square" lIns="0" tIns="0" rIns="0" bIns="0" anchor="ctr"/>
          <a:lstStyle>
            <a:lvl1pPr algn="ctr">
              <a:buNone/>
              <a:defRPr sz="900" spc="0">
                <a:solidFill>
                  <a:srgbClr val="8C8C8C"/>
                </a:solidFill>
                <a:latin typeface="Segoe Sans Text"/>
              </a:defRPr>
            </a:lvl1pPr>
          </a:lstStyle>
          <a:p>
            <a:pPr algn="ctr">
              <a:buNone/>
            </a:pPr>
            <a:r>
              <a:rPr lang="en-US" sz="900"/>
              <a:t>Image</a:t>
            </a:r>
          </a:p>
        </p:txBody>
      </p:sp>
      <p:sp>
        <p:nvSpPr>
          <p:cNvPr id="203" name="Image block 4"/>
          <p:cNvSpPr>
            <a:spLocks noGrp="1"/>
          </p:cNvSpPr>
          <p:nvPr>
            <p:ph type="pic" idx="203"/>
          </p:nvPr>
        </p:nvSpPr>
        <p:spPr>
          <a:xfrm>
            <a:off x="7627468" y="3497580"/>
            <a:ext cx="4289908" cy="3104388"/>
          </a:xfrm>
          <a:prstGeom prst="rect">
            <a:avLst/>
          </a:prstGeom>
          <a:noFill/>
        </p:spPr>
        <p:txBody>
          <a:bodyPr wrap="square" lIns="0" tIns="0" rIns="0" bIns="0" anchor="ctr"/>
          <a:lstStyle>
            <a:lvl1pPr algn="ctr">
              <a:buNone/>
              <a:defRPr sz="900" spc="0">
                <a:solidFill>
                  <a:srgbClr val="8C8C8C"/>
                </a:solidFill>
                <a:latin typeface="Segoe Sans Text"/>
              </a:defRPr>
            </a:lvl1pPr>
          </a:lstStyle>
          <a:p>
            <a:pPr algn="ctr">
              <a:buNone/>
            </a:pPr>
            <a:r>
              <a:rPr lang="en-US" sz="900"/>
              <a:t>Image</a:t>
            </a:r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1920240"/>
            <a:ext cx="2651760" cy="41148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rPr>
              <a:t>Body copy</a:t>
            </a:r>
            <a:endParaRPr lang="en-US" sz="1400"/>
          </a:p>
        </p:txBody>
      </p:sp>
      <p:sp>
        <p:nvSpPr>
          <p:cNvPr id="13" name="Text 6"/>
          <p:cNvSpPr>
            <a:spLocks noGrp="1"/>
          </p:cNvSpPr>
          <p:nvPr>
            <p:ph type="body" idx="111" hasCustomPrompt="1"/>
          </p:nvPr>
        </p:nvSpPr>
        <p:spPr>
          <a:xfrm>
            <a:off x="3337560" y="374904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4" name="Text 6"/>
          <p:cNvSpPr>
            <a:spLocks noGrp="1"/>
          </p:cNvSpPr>
          <p:nvPr>
            <p:ph type="body" idx="112" hasCustomPrompt="1"/>
          </p:nvPr>
        </p:nvSpPr>
        <p:spPr>
          <a:xfrm>
            <a:off x="7764628" y="374904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5" name="Text 6"/>
          <p:cNvSpPr>
            <a:spLocks noGrp="1"/>
          </p:cNvSpPr>
          <p:nvPr>
            <p:ph type="body" idx="113" hasCustomPrompt="1"/>
          </p:nvPr>
        </p:nvSpPr>
        <p:spPr>
          <a:xfrm>
            <a:off x="3337560" y="3616452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6" name="Text 6"/>
          <p:cNvSpPr>
            <a:spLocks noGrp="1"/>
          </p:cNvSpPr>
          <p:nvPr>
            <p:ph type="body" idx="114" hasCustomPrompt="1"/>
          </p:nvPr>
        </p:nvSpPr>
        <p:spPr>
          <a:xfrm>
            <a:off x="7764628" y="3616452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05E90A3A-7C63-A7F8-83FD-A1F9F15C9338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2651760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911ABCC8-2A10-F680-F6BC-8BC6AE3D3798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2651830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15780608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+ 2 cards (blue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1920240"/>
            <a:ext cx="2651760" cy="41148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rPr>
              <a:t>Body copy</a:t>
            </a:r>
            <a:endParaRPr lang="en-US" sz="1400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6D3332BF-9F88-0035-9AE7-B61893A6BC0D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2651760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F4279827-BA41-8D4D-6CE5-A5EC5F7FF1EB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2651830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91D7AB7-62E9-D5B2-F47B-4F784F2555D9}"/>
              </a:ext>
            </a:extLst>
          </p:cNvPr>
          <p:cNvGrpSpPr/>
          <p:nvPr userDrawn="1"/>
        </p:nvGrpSpPr>
        <p:grpSpPr>
          <a:xfrm>
            <a:off x="3237230" y="387604"/>
            <a:ext cx="8716976" cy="6204204"/>
            <a:chOff x="3200400" y="374904"/>
            <a:chExt cx="8716976" cy="6227064"/>
          </a:xfrm>
          <a:solidFill>
            <a:srgbClr val="D8F5FC"/>
          </a:solidFill>
        </p:grpSpPr>
        <p:sp>
          <p:nvSpPr>
            <p:cNvPr id="21" name="Shape 2">
              <a:extLst>
                <a:ext uri="{FF2B5EF4-FFF2-40B4-BE49-F238E27FC236}">
                  <a16:creationId xmlns:a16="http://schemas.microsoft.com/office/drawing/2014/main" id="{D50B61FC-6B70-B102-AA33-75349E03CA5D}"/>
                </a:ext>
              </a:extLst>
            </p:cNvPr>
            <p:cNvSpPr/>
            <p:nvPr userDrawn="1"/>
          </p:nvSpPr>
          <p:spPr>
            <a:xfrm>
              <a:off x="7627468" y="374904"/>
              <a:ext cx="4289908" cy="6227064"/>
            </a:xfrm>
            <a:prstGeom prst="roundRect">
              <a:avLst>
                <a:gd name="adj" fmla="val 3493"/>
              </a:avLst>
            </a:prstGeom>
            <a:grpFill/>
            <a:ln/>
          </p:spPr>
          <p:txBody>
            <a:bodyPr/>
            <a:lstStyle/>
            <a:p>
              <a:endParaRPr lang="en-UA"/>
            </a:p>
          </p:txBody>
        </p:sp>
        <p:sp>
          <p:nvSpPr>
            <p:cNvPr id="22" name="Shape 2">
              <a:extLst>
                <a:ext uri="{FF2B5EF4-FFF2-40B4-BE49-F238E27FC236}">
                  <a16:creationId xmlns:a16="http://schemas.microsoft.com/office/drawing/2014/main" id="{3C504F8E-AE58-5AD7-3A6B-2B9514053328}"/>
                </a:ext>
              </a:extLst>
            </p:cNvPr>
            <p:cNvSpPr/>
            <p:nvPr userDrawn="1"/>
          </p:nvSpPr>
          <p:spPr>
            <a:xfrm>
              <a:off x="3200400" y="374904"/>
              <a:ext cx="4289908" cy="6227064"/>
            </a:xfrm>
            <a:prstGeom prst="roundRect">
              <a:avLst>
                <a:gd name="adj" fmla="val 3493"/>
              </a:avLst>
            </a:prstGeom>
            <a:grpFill/>
            <a:ln/>
          </p:spPr>
          <p:txBody>
            <a:bodyPr/>
            <a:lstStyle/>
            <a:p>
              <a:endParaRPr lang="en-UA"/>
            </a:p>
          </p:txBody>
        </p:sp>
      </p:grpSp>
      <p:sp>
        <p:nvSpPr>
          <p:cNvPr id="23" name="Text 4">
            <a:extLst>
              <a:ext uri="{FF2B5EF4-FFF2-40B4-BE49-F238E27FC236}">
                <a16:creationId xmlns:a16="http://schemas.microsoft.com/office/drawing/2014/main" id="{71239134-09B7-2B8B-05D9-E9983F54FA16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3324860" y="480568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11F26651-FC00-4E9A-680D-7AACBF35C87E}"/>
              </a:ext>
            </a:extLst>
          </p:cNvPr>
          <p:cNvSpPr>
            <a:spLocks noGrp="1"/>
          </p:cNvSpPr>
          <p:nvPr>
            <p:ph type="body" idx="110" hasCustomPrompt="1"/>
          </p:nvPr>
        </p:nvSpPr>
        <p:spPr>
          <a:xfrm>
            <a:off x="7751928" y="480568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6987933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+ 4 cards (blue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274320" y="1920240"/>
            <a:ext cx="2651760" cy="411480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400" dirty="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marL="0" indent="0" algn="l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3F3F3F"/>
                </a:solidFill>
                <a:latin typeface="Segoe Sans Text"/>
                <a:ea typeface="Segoe Sans Text"/>
                <a:cs typeface="Segoe Sans Text"/>
              </a:rPr>
              <a:t>Body copy</a:t>
            </a:r>
            <a:endParaRPr lang="en-US" sz="1400"/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DCF387ED-9DA4-2836-E945-B90EB120F3A3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2651760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237FCA25-B1C2-AFE7-C383-4459BEDBAF1D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2651830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03A2AC7-EDED-3665-ECA2-FDF454508145}"/>
              </a:ext>
            </a:extLst>
          </p:cNvPr>
          <p:cNvGrpSpPr/>
          <p:nvPr userDrawn="1"/>
        </p:nvGrpSpPr>
        <p:grpSpPr>
          <a:xfrm>
            <a:off x="3237230" y="391668"/>
            <a:ext cx="8716976" cy="6187440"/>
            <a:chOff x="3200400" y="256032"/>
            <a:chExt cx="8716976" cy="6361176"/>
          </a:xfrm>
          <a:solidFill>
            <a:srgbClr val="D8F5FC"/>
          </a:solidFill>
        </p:grpSpPr>
        <p:sp>
          <p:nvSpPr>
            <p:cNvPr id="25" name="Shape 2">
              <a:extLst>
                <a:ext uri="{FF2B5EF4-FFF2-40B4-BE49-F238E27FC236}">
                  <a16:creationId xmlns:a16="http://schemas.microsoft.com/office/drawing/2014/main" id="{87CABAAE-39A9-F9E8-5D8E-149F51A1B97F}"/>
                </a:ext>
              </a:extLst>
            </p:cNvPr>
            <p:cNvSpPr/>
            <p:nvPr userDrawn="1"/>
          </p:nvSpPr>
          <p:spPr>
            <a:xfrm>
              <a:off x="3200400" y="3512820"/>
              <a:ext cx="4289908" cy="3104388"/>
            </a:xfrm>
            <a:prstGeom prst="roundRect">
              <a:avLst>
                <a:gd name="adj" fmla="val 2962"/>
              </a:avLst>
            </a:prstGeom>
            <a:grpFill/>
            <a:ln/>
          </p:spPr>
          <p:txBody>
            <a:bodyPr/>
            <a:lstStyle/>
            <a:p>
              <a:endParaRPr lang="en-UA"/>
            </a:p>
          </p:txBody>
        </p:sp>
        <p:sp>
          <p:nvSpPr>
            <p:cNvPr id="26" name="Shape 3">
              <a:extLst>
                <a:ext uri="{FF2B5EF4-FFF2-40B4-BE49-F238E27FC236}">
                  <a16:creationId xmlns:a16="http://schemas.microsoft.com/office/drawing/2014/main" id="{54AE5038-E74A-385A-5C3A-97ED6BA65400}"/>
                </a:ext>
              </a:extLst>
            </p:cNvPr>
            <p:cNvSpPr/>
            <p:nvPr userDrawn="1"/>
          </p:nvSpPr>
          <p:spPr>
            <a:xfrm>
              <a:off x="7627468" y="3512820"/>
              <a:ext cx="4289908" cy="3104388"/>
            </a:xfrm>
            <a:prstGeom prst="roundRect">
              <a:avLst>
                <a:gd name="adj" fmla="val 2349"/>
              </a:avLst>
            </a:prstGeom>
            <a:grpFill/>
            <a:ln/>
          </p:spPr>
          <p:txBody>
            <a:bodyPr/>
            <a:lstStyle/>
            <a:p>
              <a:endParaRPr lang="en-UA"/>
            </a:p>
          </p:txBody>
        </p:sp>
        <p:sp>
          <p:nvSpPr>
            <p:cNvPr id="27" name="Shape 2">
              <a:extLst>
                <a:ext uri="{FF2B5EF4-FFF2-40B4-BE49-F238E27FC236}">
                  <a16:creationId xmlns:a16="http://schemas.microsoft.com/office/drawing/2014/main" id="{4E3AE8D7-5B26-8205-FE2F-F2C01AC162AB}"/>
                </a:ext>
              </a:extLst>
            </p:cNvPr>
            <p:cNvSpPr/>
            <p:nvPr/>
          </p:nvSpPr>
          <p:spPr>
            <a:xfrm>
              <a:off x="3200400" y="256032"/>
              <a:ext cx="4289908" cy="3104388"/>
            </a:xfrm>
            <a:prstGeom prst="roundRect">
              <a:avLst>
                <a:gd name="adj" fmla="val 2962"/>
              </a:avLst>
            </a:prstGeom>
            <a:grpFill/>
            <a:ln/>
          </p:spPr>
          <p:txBody>
            <a:bodyPr/>
            <a:lstStyle/>
            <a:p>
              <a:endParaRPr lang="en-UA"/>
            </a:p>
          </p:txBody>
        </p:sp>
        <p:sp>
          <p:nvSpPr>
            <p:cNvPr id="28" name="Shape 3">
              <a:extLst>
                <a:ext uri="{FF2B5EF4-FFF2-40B4-BE49-F238E27FC236}">
                  <a16:creationId xmlns:a16="http://schemas.microsoft.com/office/drawing/2014/main" id="{ED41FE28-5D05-FA00-53F3-304500A299DA}"/>
                </a:ext>
              </a:extLst>
            </p:cNvPr>
            <p:cNvSpPr/>
            <p:nvPr/>
          </p:nvSpPr>
          <p:spPr>
            <a:xfrm>
              <a:off x="7627468" y="256032"/>
              <a:ext cx="4289908" cy="3104388"/>
            </a:xfrm>
            <a:prstGeom prst="roundRect">
              <a:avLst>
                <a:gd name="adj" fmla="val 2349"/>
              </a:avLst>
            </a:prstGeom>
            <a:grpFill/>
            <a:ln/>
          </p:spPr>
          <p:txBody>
            <a:bodyPr/>
            <a:lstStyle/>
            <a:p>
              <a:endParaRPr lang="en-UA"/>
            </a:p>
          </p:txBody>
        </p:sp>
      </p:grpSp>
      <p:sp>
        <p:nvSpPr>
          <p:cNvPr id="29" name="Text 6">
            <a:extLst>
              <a:ext uri="{FF2B5EF4-FFF2-40B4-BE49-F238E27FC236}">
                <a16:creationId xmlns:a16="http://schemas.microsoft.com/office/drawing/2014/main" id="{C66B2C14-C1C9-DA51-1299-B06D433BA6EB}"/>
              </a:ext>
            </a:extLst>
          </p:cNvPr>
          <p:cNvSpPr>
            <a:spLocks noGrp="1"/>
          </p:cNvSpPr>
          <p:nvPr>
            <p:ph type="body" idx="113" hasCustomPrompt="1"/>
          </p:nvPr>
        </p:nvSpPr>
        <p:spPr>
          <a:xfrm>
            <a:off x="3332124" y="3652471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3E82D48D-2591-AF35-7BE6-FCCC36285ED4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7759192" y="3652471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FDD56303-CF9D-7C2A-B0AD-2704CC5F391D}"/>
              </a:ext>
            </a:extLst>
          </p:cNvPr>
          <p:cNvSpPr>
            <a:spLocks noGrp="1"/>
          </p:cNvSpPr>
          <p:nvPr>
            <p:ph type="body" idx="109" hasCustomPrompt="1"/>
          </p:nvPr>
        </p:nvSpPr>
        <p:spPr>
          <a:xfrm>
            <a:off x="3324860" y="480568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366ACC82-42BB-6CEF-D870-38F2E82A0D27}"/>
              </a:ext>
            </a:extLst>
          </p:cNvPr>
          <p:cNvSpPr>
            <a:spLocks noGrp="1"/>
          </p:cNvSpPr>
          <p:nvPr>
            <p:ph type="body" idx="110" hasCustomPrompt="1"/>
          </p:nvPr>
        </p:nvSpPr>
        <p:spPr>
          <a:xfrm>
            <a:off x="7751928" y="480568"/>
            <a:ext cx="40155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91325244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op + 3 cards (blue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2">
            <a:extLst>
              <a:ext uri="{FF2B5EF4-FFF2-40B4-BE49-F238E27FC236}">
                <a16:creationId xmlns:a16="http://schemas.microsoft.com/office/drawing/2014/main" id="{CC3B5666-8DEB-8358-264A-F440C933068B}"/>
              </a:ext>
            </a:extLst>
          </p:cNvPr>
          <p:cNvSpPr/>
          <p:nvPr userDrawn="1"/>
        </p:nvSpPr>
        <p:spPr>
          <a:xfrm>
            <a:off x="4200144" y="2176272"/>
            <a:ext cx="3788664" cy="4425696"/>
          </a:xfrm>
          <a:prstGeom prst="roundRect">
            <a:avLst>
              <a:gd name="adj" fmla="val 1918"/>
            </a:avLst>
          </a:prstGeom>
          <a:solidFill>
            <a:srgbClr val="D8F5FC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21" name="Shape 2">
            <a:extLst>
              <a:ext uri="{FF2B5EF4-FFF2-40B4-BE49-F238E27FC236}">
                <a16:creationId xmlns:a16="http://schemas.microsoft.com/office/drawing/2014/main" id="{8E931A2E-CEB6-5042-55C6-09588FFE306B}"/>
              </a:ext>
            </a:extLst>
          </p:cNvPr>
          <p:cNvSpPr/>
          <p:nvPr userDrawn="1"/>
        </p:nvSpPr>
        <p:spPr>
          <a:xfrm>
            <a:off x="8125968" y="2176272"/>
            <a:ext cx="3788664" cy="4425696"/>
          </a:xfrm>
          <a:prstGeom prst="roundRect">
            <a:avLst>
              <a:gd name="adj" fmla="val 1918"/>
            </a:avLst>
          </a:prstGeom>
          <a:solidFill>
            <a:srgbClr val="D8F5FC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23" name="Shape 2">
            <a:extLst>
              <a:ext uri="{FF2B5EF4-FFF2-40B4-BE49-F238E27FC236}">
                <a16:creationId xmlns:a16="http://schemas.microsoft.com/office/drawing/2014/main" id="{AF6EB156-FA48-803C-8E01-7B8225E147B2}"/>
              </a:ext>
            </a:extLst>
          </p:cNvPr>
          <p:cNvSpPr/>
          <p:nvPr userDrawn="1"/>
        </p:nvSpPr>
        <p:spPr>
          <a:xfrm>
            <a:off x="274320" y="2176272"/>
            <a:ext cx="3788664" cy="4425696"/>
          </a:xfrm>
          <a:prstGeom prst="roundRect">
            <a:avLst>
              <a:gd name="adj" fmla="val 1918"/>
            </a:avLst>
          </a:prstGeom>
          <a:solidFill>
            <a:srgbClr val="D8F5FC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11" name="Text 5"/>
          <p:cNvSpPr>
            <a:spLocks noGrp="1"/>
          </p:cNvSpPr>
          <p:nvPr>
            <p:ph type="body" idx="109" hasCustomPrompt="1"/>
          </p:nvPr>
        </p:nvSpPr>
        <p:spPr>
          <a:xfrm>
            <a:off x="411480" y="2350008"/>
            <a:ext cx="3514344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2" name="Text 5"/>
          <p:cNvSpPr>
            <a:spLocks noGrp="1"/>
          </p:cNvSpPr>
          <p:nvPr>
            <p:ph type="body" idx="110" hasCustomPrompt="1"/>
          </p:nvPr>
        </p:nvSpPr>
        <p:spPr>
          <a:xfrm>
            <a:off x="4337304" y="2350008"/>
            <a:ext cx="3514344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3" name="Text 5"/>
          <p:cNvSpPr>
            <a:spLocks noGrp="1"/>
          </p:cNvSpPr>
          <p:nvPr>
            <p:ph type="body" idx="111" hasCustomPrompt="1"/>
          </p:nvPr>
        </p:nvSpPr>
        <p:spPr>
          <a:xfrm>
            <a:off x="8263128" y="2350008"/>
            <a:ext cx="3514344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81505AB9-7CB3-20FC-CF60-588FB20727F1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24" name="Text 2">
            <a:extLst>
              <a:ext uri="{FF2B5EF4-FFF2-40B4-BE49-F238E27FC236}">
                <a16:creationId xmlns:a16="http://schemas.microsoft.com/office/drawing/2014/main" id="{4F0C2598-5A9C-FD59-EE31-09C3E31A9622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CC3167F4-B579-21F5-DF43-DC4A28D90811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54768251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op + 4 cards (blue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"/>
          <p:cNvSpPr/>
          <p:nvPr/>
        </p:nvSpPr>
        <p:spPr>
          <a:xfrm>
            <a:off x="274320" y="3264408"/>
            <a:ext cx="2807208" cy="3246120"/>
          </a:xfrm>
          <a:prstGeom prst="rect">
            <a:avLst/>
          </a:prstGeom>
          <a:solidFill>
            <a:srgbClr val="D8F5FC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9" name="Shape 3"/>
          <p:cNvSpPr/>
          <p:nvPr/>
        </p:nvSpPr>
        <p:spPr>
          <a:xfrm>
            <a:off x="3218688" y="3264408"/>
            <a:ext cx="2807208" cy="3246120"/>
          </a:xfrm>
          <a:prstGeom prst="rect">
            <a:avLst/>
          </a:prstGeom>
          <a:solidFill>
            <a:srgbClr val="D8F5FC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10" name="Shape 4"/>
          <p:cNvSpPr/>
          <p:nvPr/>
        </p:nvSpPr>
        <p:spPr>
          <a:xfrm>
            <a:off x="6163056" y="3264408"/>
            <a:ext cx="2807208" cy="3246120"/>
          </a:xfrm>
          <a:prstGeom prst="rect">
            <a:avLst/>
          </a:prstGeom>
          <a:solidFill>
            <a:srgbClr val="D8F5FC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11" name="Shape 5"/>
          <p:cNvSpPr/>
          <p:nvPr/>
        </p:nvSpPr>
        <p:spPr>
          <a:xfrm>
            <a:off x="9107424" y="3264408"/>
            <a:ext cx="2807208" cy="3246120"/>
          </a:xfrm>
          <a:prstGeom prst="rect">
            <a:avLst/>
          </a:prstGeom>
          <a:solidFill>
            <a:srgbClr val="D8F5FC"/>
          </a:solidFill>
          <a:ln/>
        </p:spPr>
        <p:txBody>
          <a:bodyPr/>
          <a:lstStyle/>
          <a:p>
            <a:endParaRPr lang="en-UA"/>
          </a:p>
        </p:txBody>
      </p:sp>
      <p:sp>
        <p:nvSpPr>
          <p:cNvPr id="12" name="Text 6"/>
          <p:cNvSpPr>
            <a:spLocks noGrp="1"/>
          </p:cNvSpPr>
          <p:nvPr>
            <p:ph type="body" idx="110" hasCustomPrompt="1"/>
          </p:nvPr>
        </p:nvSpPr>
        <p:spPr>
          <a:xfrm>
            <a:off x="411480" y="3383280"/>
            <a:ext cx="25328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3" name="Text 6"/>
          <p:cNvSpPr>
            <a:spLocks noGrp="1"/>
          </p:cNvSpPr>
          <p:nvPr>
            <p:ph type="body" idx="111" hasCustomPrompt="1"/>
          </p:nvPr>
        </p:nvSpPr>
        <p:spPr>
          <a:xfrm>
            <a:off x="3355848" y="3383280"/>
            <a:ext cx="25328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4" name="Text 6"/>
          <p:cNvSpPr>
            <a:spLocks noGrp="1"/>
          </p:cNvSpPr>
          <p:nvPr>
            <p:ph type="body" idx="112" hasCustomPrompt="1"/>
          </p:nvPr>
        </p:nvSpPr>
        <p:spPr>
          <a:xfrm>
            <a:off x="6300216" y="3383280"/>
            <a:ext cx="25328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15" name="Text 6"/>
          <p:cNvSpPr>
            <a:spLocks noGrp="1"/>
          </p:cNvSpPr>
          <p:nvPr>
            <p:ph type="body" idx="113" hasCustomPrompt="1"/>
          </p:nvPr>
        </p:nvSpPr>
        <p:spPr>
          <a:xfrm>
            <a:off x="9244584" y="3383280"/>
            <a:ext cx="2532888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lang="en-US" sz="14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Card label</a:t>
            </a:r>
            <a:endParaRPr lang="en-US" sz="140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9A9F645-1A79-E3EB-2C9E-7B4F2CF937F6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7E9B5554-3819-1C27-E09D-B22734E9A2E3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642DC06-74D1-E50A-BB78-7929A5F66C60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274638" y="1001268"/>
            <a:ext cx="7205662" cy="461963"/>
          </a:xfrm>
          <a:prstGeom prst="rect">
            <a:avLst/>
          </a:prstGeom>
        </p:spPr>
        <p:txBody>
          <a:bodyPr/>
          <a:lstStyle>
            <a:lvl1pPr>
              <a:buNone/>
              <a:defRPr sz="2400" spc="-150">
                <a:latin typeface="Segoe Serif Display" pitchFamily="2" charset="0"/>
              </a:defRPr>
            </a:lvl1pPr>
            <a:lvl2pPr>
              <a:defRPr sz="2000" spc="-150">
                <a:latin typeface="Segoe Serif Display" pitchFamily="2" charset="0"/>
              </a:defRPr>
            </a:lvl2pPr>
            <a:lvl3pPr>
              <a:defRPr sz="1800" spc="-150">
                <a:latin typeface="Segoe Serif Display" pitchFamily="2" charset="0"/>
              </a:defRPr>
            </a:lvl3pPr>
            <a:lvl4pPr>
              <a:defRPr sz="1600" spc="-150">
                <a:latin typeface="Segoe Serif Display" pitchFamily="2" charset="0"/>
              </a:defRPr>
            </a:lvl4pPr>
            <a:lvl5pPr>
              <a:defRPr sz="1600" spc="-150">
                <a:latin typeface="Segoe Serif Display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2722878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>
            <a:extLst>
              <a:ext uri="{FF2B5EF4-FFF2-40B4-BE49-F238E27FC236}">
                <a16:creationId xmlns:a16="http://schemas.microsoft.com/office/drawing/2014/main" id="{88B31E53-1E14-7929-AA2F-250DB9BF3224}"/>
              </a:ext>
            </a:extLst>
          </p:cNvPr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2" name="Slide Number Placeholder 0">
            <a:extLst>
              <a:ext uri="{FF2B5EF4-FFF2-40B4-BE49-F238E27FC236}">
                <a16:creationId xmlns:a16="http://schemas.microsoft.com/office/drawing/2014/main" id="{7A6A05B4-1BBB-6272-7ABA-2A0618EA6F7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6200" y="6327648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 algn="r"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r"/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77AD94F3-E3E2-5BB1-5C09-FF7B1FF077AC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C39CA89-BF05-D601-643D-A9CF000EC9E9}"/>
              </a:ext>
            </a:extLst>
          </p:cNvPr>
          <p:cNvSpPr>
            <a:spLocks noGrp="1"/>
          </p:cNvSpPr>
          <p:nvPr>
            <p:ph type="title" idx="103" hasCustomPrompt="1"/>
          </p:nvPr>
        </p:nvSpPr>
        <p:spPr>
          <a:xfrm>
            <a:off x="274320" y="429768"/>
            <a:ext cx="7205472" cy="566928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3200" b="0" i="0" spc="-128" dirty="0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3200" spc="-128">
                <a:solidFill>
                  <a:srgbClr val="1A1A1A"/>
                </a:solidFill>
                <a:latin typeface="Segoe Sans Display"/>
                <a:ea typeface="Segoe Sans Display"/>
                <a:cs typeface="Segoe Sans Display"/>
              </a:rPr>
              <a:t>Title</a:t>
            </a:r>
            <a:endParaRPr lang="en-US" sz="3200" spc="-128"/>
          </a:p>
        </p:txBody>
      </p:sp>
    </p:spTree>
    <p:extLst>
      <p:ext uri="{BB962C8B-B14F-4D97-AF65-F5344CB8AC3E}">
        <p14:creationId xmlns:p14="http://schemas.microsoft.com/office/powerpoint/2010/main" val="23321843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FA2308DC-C13E-BD16-A3A2-BA3E30671C17}"/>
              </a:ext>
            </a:extLst>
          </p:cNvPr>
          <p:cNvSpPr/>
          <p:nvPr userDrawn="1"/>
        </p:nvSpPr>
        <p:spPr>
          <a:xfrm>
            <a:off x="7763256" y="6345936"/>
            <a:ext cx="405353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For Microsoft internal use only</a:t>
            </a:r>
            <a:endParaRPr lang="en-US" sz="90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88B31E53-1E14-7929-AA2F-250DB9BF3224}"/>
              </a:ext>
            </a:extLst>
          </p:cNvPr>
          <p:cNvSpPr>
            <a:spLocks noGrp="1"/>
          </p:cNvSpPr>
          <p:nvPr>
            <p:ph type="body" idx="105" hasCustomPrompt="1"/>
          </p:nvPr>
        </p:nvSpPr>
        <p:spPr>
          <a:xfrm>
            <a:off x="274320" y="6309360"/>
            <a:ext cx="3657600" cy="23774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l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Date</a:t>
            </a:r>
            <a:endParaRPr lang="en-US" sz="90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23756D3E-375C-789E-A14F-64B38506A8B7}"/>
              </a:ext>
            </a:extLst>
          </p:cNvPr>
          <p:cNvSpPr>
            <a:spLocks noGrp="1"/>
          </p:cNvSpPr>
          <p:nvPr>
            <p:ph type="body" idx="114" hasCustomPrompt="1"/>
          </p:nvPr>
        </p:nvSpPr>
        <p:spPr>
          <a:xfrm>
            <a:off x="8260080" y="18288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r">
              <a:buNone/>
              <a:defRPr lang="en-US" sz="900" dirty="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defRPr>
            </a:lvl1pPr>
          </a:lstStyle>
          <a:p>
            <a:pPr marL="0" indent="0" algn="r">
              <a:buNone/>
            </a:pPr>
            <a:r>
              <a:rPr lang="en-US" sz="900">
                <a:solidFill>
                  <a:srgbClr val="1A1A1A"/>
                </a:solidFill>
                <a:latin typeface="Segoe Sans Text" pitchFamily="34" charset="0"/>
                <a:ea typeface="Segoe Sans Text" pitchFamily="34" charset="-122"/>
                <a:cs typeface="Segoe Sans Text" pitchFamily="34" charset="-120"/>
              </a:rPr>
              <a:t>Section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39430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image" Target="../media/image2.sv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85.xml"/><Relationship Id="rId34" Type="http://schemas.openxmlformats.org/officeDocument/2006/relationships/slideLayout" Target="../slideLayouts/slideLayout98.xml"/><Relationship Id="rId42" Type="http://schemas.openxmlformats.org/officeDocument/2006/relationships/slideLayout" Target="../slideLayouts/slideLayout106.xml"/><Relationship Id="rId47" Type="http://schemas.openxmlformats.org/officeDocument/2006/relationships/slideLayout" Target="../slideLayouts/slideLayout111.xml"/><Relationship Id="rId50" Type="http://schemas.openxmlformats.org/officeDocument/2006/relationships/slideLayout" Target="../slideLayouts/slideLayout114.xml"/><Relationship Id="rId55" Type="http://schemas.openxmlformats.org/officeDocument/2006/relationships/slideLayout" Target="../slideLayouts/slideLayout119.xml"/><Relationship Id="rId63" Type="http://schemas.openxmlformats.org/officeDocument/2006/relationships/slideLayout" Target="../slideLayouts/slideLayout127.xml"/><Relationship Id="rId68" Type="http://schemas.openxmlformats.org/officeDocument/2006/relationships/theme" Target="../theme/theme2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9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32" Type="http://schemas.openxmlformats.org/officeDocument/2006/relationships/slideLayout" Target="../slideLayouts/slideLayout96.xml"/><Relationship Id="rId37" Type="http://schemas.openxmlformats.org/officeDocument/2006/relationships/slideLayout" Target="../slideLayouts/slideLayout101.xml"/><Relationship Id="rId40" Type="http://schemas.openxmlformats.org/officeDocument/2006/relationships/slideLayout" Target="../slideLayouts/slideLayout104.xml"/><Relationship Id="rId45" Type="http://schemas.openxmlformats.org/officeDocument/2006/relationships/slideLayout" Target="../slideLayouts/slideLayout109.xml"/><Relationship Id="rId53" Type="http://schemas.openxmlformats.org/officeDocument/2006/relationships/slideLayout" Target="../slideLayouts/slideLayout117.xml"/><Relationship Id="rId58" Type="http://schemas.openxmlformats.org/officeDocument/2006/relationships/slideLayout" Target="../slideLayouts/slideLayout122.xml"/><Relationship Id="rId66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69.xml"/><Relationship Id="rId61" Type="http://schemas.openxmlformats.org/officeDocument/2006/relationships/slideLayout" Target="../slideLayouts/slideLayout125.xml"/><Relationship Id="rId1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91.xml"/><Relationship Id="rId30" Type="http://schemas.openxmlformats.org/officeDocument/2006/relationships/slideLayout" Target="../slideLayouts/slideLayout94.xml"/><Relationship Id="rId35" Type="http://schemas.openxmlformats.org/officeDocument/2006/relationships/slideLayout" Target="../slideLayouts/slideLayout99.xml"/><Relationship Id="rId43" Type="http://schemas.openxmlformats.org/officeDocument/2006/relationships/slideLayout" Target="../slideLayouts/slideLayout107.xml"/><Relationship Id="rId48" Type="http://schemas.openxmlformats.org/officeDocument/2006/relationships/slideLayout" Target="../slideLayouts/slideLayout112.xml"/><Relationship Id="rId56" Type="http://schemas.openxmlformats.org/officeDocument/2006/relationships/slideLayout" Target="../slideLayouts/slideLayout120.xml"/><Relationship Id="rId64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72.xml"/><Relationship Id="rId51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33" Type="http://schemas.openxmlformats.org/officeDocument/2006/relationships/slideLayout" Target="../slideLayouts/slideLayout97.xml"/><Relationship Id="rId38" Type="http://schemas.openxmlformats.org/officeDocument/2006/relationships/slideLayout" Target="../slideLayouts/slideLayout102.xml"/><Relationship Id="rId46" Type="http://schemas.openxmlformats.org/officeDocument/2006/relationships/slideLayout" Target="../slideLayouts/slideLayout110.xml"/><Relationship Id="rId59" Type="http://schemas.openxmlformats.org/officeDocument/2006/relationships/slideLayout" Target="../slideLayouts/slideLayout123.xml"/><Relationship Id="rId67" Type="http://schemas.openxmlformats.org/officeDocument/2006/relationships/slideLayout" Target="../slideLayouts/slideLayout131.xml"/><Relationship Id="rId20" Type="http://schemas.openxmlformats.org/officeDocument/2006/relationships/slideLayout" Target="../slideLayouts/slideLayout84.xml"/><Relationship Id="rId41" Type="http://schemas.openxmlformats.org/officeDocument/2006/relationships/slideLayout" Target="../slideLayouts/slideLayout105.xml"/><Relationship Id="rId54" Type="http://schemas.openxmlformats.org/officeDocument/2006/relationships/slideLayout" Target="../slideLayouts/slideLayout118.xml"/><Relationship Id="rId6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92.xml"/><Relationship Id="rId36" Type="http://schemas.openxmlformats.org/officeDocument/2006/relationships/slideLayout" Target="../slideLayouts/slideLayout100.xml"/><Relationship Id="rId49" Type="http://schemas.openxmlformats.org/officeDocument/2006/relationships/slideLayout" Target="../slideLayouts/slideLayout113.xml"/><Relationship Id="rId57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74.xml"/><Relationship Id="rId31" Type="http://schemas.openxmlformats.org/officeDocument/2006/relationships/slideLayout" Target="../slideLayouts/slideLayout95.xml"/><Relationship Id="rId44" Type="http://schemas.openxmlformats.org/officeDocument/2006/relationships/slideLayout" Target="../slideLayouts/slideLayout108.xml"/><Relationship Id="rId52" Type="http://schemas.openxmlformats.org/officeDocument/2006/relationships/slideLayout" Target="../slideLayouts/slideLayout116.xml"/><Relationship Id="rId60" Type="http://schemas.openxmlformats.org/officeDocument/2006/relationships/slideLayout" Target="../slideLayouts/slideLayout124.xml"/><Relationship Id="rId65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39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blipFill dpi="0" rotWithShape="1">
          <a:blip r:embed="rId6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8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51" r:id="rId1"/>
    <p:sldLayoutId id="2147485541" r:id="rId2"/>
    <p:sldLayoutId id="2147485528" r:id="rId3"/>
    <p:sldLayoutId id="2147485452" r:id="rId4"/>
    <p:sldLayoutId id="2147485453" r:id="rId5"/>
    <p:sldLayoutId id="2147485454" r:id="rId6"/>
    <p:sldLayoutId id="2147485455" r:id="rId7"/>
    <p:sldLayoutId id="2147485456" r:id="rId8"/>
    <p:sldLayoutId id="2147485457" r:id="rId9"/>
    <p:sldLayoutId id="2147485458" r:id="rId10"/>
    <p:sldLayoutId id="2147485459" r:id="rId11"/>
    <p:sldLayoutId id="2147485460" r:id="rId12"/>
    <p:sldLayoutId id="2147485461" r:id="rId13"/>
    <p:sldLayoutId id="2147485462" r:id="rId14"/>
    <p:sldLayoutId id="2147485463" r:id="rId15"/>
    <p:sldLayoutId id="2147485516" r:id="rId16"/>
    <p:sldLayoutId id="2147485517" r:id="rId17"/>
    <p:sldLayoutId id="2147485464" r:id="rId18"/>
    <p:sldLayoutId id="2147485465" r:id="rId19"/>
    <p:sldLayoutId id="2147485466" r:id="rId20"/>
    <p:sldLayoutId id="2147485470" r:id="rId21"/>
    <p:sldLayoutId id="2147485471" r:id="rId22"/>
    <p:sldLayoutId id="2147485472" r:id="rId23"/>
    <p:sldLayoutId id="2147485473" r:id="rId24"/>
    <p:sldLayoutId id="2147485474" r:id="rId25"/>
    <p:sldLayoutId id="2147485475" r:id="rId26"/>
    <p:sldLayoutId id="2147485476" r:id="rId27"/>
    <p:sldLayoutId id="2147485477" r:id="rId28"/>
    <p:sldLayoutId id="2147485478" r:id="rId29"/>
    <p:sldLayoutId id="2147485479" r:id="rId30"/>
    <p:sldLayoutId id="2147485480" r:id="rId31"/>
    <p:sldLayoutId id="2147485481" r:id="rId32"/>
    <p:sldLayoutId id="2147485482" r:id="rId33"/>
    <p:sldLayoutId id="2147485483" r:id="rId34"/>
    <p:sldLayoutId id="2147485484" r:id="rId35"/>
    <p:sldLayoutId id="2147485485" r:id="rId36"/>
    <p:sldLayoutId id="2147485486" r:id="rId37"/>
    <p:sldLayoutId id="2147485487" r:id="rId38"/>
    <p:sldLayoutId id="2147485488" r:id="rId39"/>
    <p:sldLayoutId id="2147485490" r:id="rId40"/>
    <p:sldLayoutId id="2147485492" r:id="rId41"/>
    <p:sldLayoutId id="2147485524" r:id="rId42"/>
    <p:sldLayoutId id="2147485525" r:id="rId43"/>
    <p:sldLayoutId id="2147485526" r:id="rId44"/>
    <p:sldLayoutId id="2147485534" r:id="rId45"/>
    <p:sldLayoutId id="2147485529" r:id="rId46"/>
    <p:sldLayoutId id="2147485535" r:id="rId47"/>
    <p:sldLayoutId id="2147485530" r:id="rId48"/>
    <p:sldLayoutId id="2147485536" r:id="rId49"/>
    <p:sldLayoutId id="2147485531" r:id="rId50"/>
    <p:sldLayoutId id="2147485537" r:id="rId51"/>
    <p:sldLayoutId id="2147485532" r:id="rId52"/>
    <p:sldLayoutId id="2147485538" r:id="rId53"/>
    <p:sldLayoutId id="2147485533" r:id="rId54"/>
    <p:sldLayoutId id="2147485493" r:id="rId55"/>
    <p:sldLayoutId id="2147485611" r:id="rId56"/>
    <p:sldLayoutId id="2147485505" r:id="rId57"/>
    <p:sldLayoutId id="2147485609" r:id="rId58"/>
    <p:sldLayoutId id="2147485610" r:id="rId59"/>
    <p:sldLayoutId id="2147485519" r:id="rId60"/>
    <p:sldLayoutId id="2147485508" r:id="rId61"/>
    <p:sldLayoutId id="2147485527" r:id="rId62"/>
    <p:sldLayoutId id="2147485495" r:id="rId63"/>
    <p:sldLayoutId id="2147485496" r:id="rId64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 userDrawn="1">
          <p15:clr>
            <a:srgbClr val="C35EA4"/>
          </p15:clr>
        </p15:guide>
        <p15:guide id="17" pos="7320" userDrawn="1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 userDrawn="1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 userDrawn="1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274320" y="187452"/>
            <a:ext cx="411480" cy="21945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1A1A1A"/>
                </a:solidFill>
                <a:latin typeface="Segoe Sans Text"/>
                <a:ea typeface="Segoe Sans Text"/>
                <a:cs typeface="Segoe Sans Text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12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13" r:id="rId1"/>
    <p:sldLayoutId id="2147485614" r:id="rId2"/>
    <p:sldLayoutId id="2147485615" r:id="rId3"/>
    <p:sldLayoutId id="2147485616" r:id="rId4"/>
    <p:sldLayoutId id="2147485617" r:id="rId5"/>
    <p:sldLayoutId id="2147485618" r:id="rId6"/>
    <p:sldLayoutId id="2147485619" r:id="rId7"/>
    <p:sldLayoutId id="2147485620" r:id="rId8"/>
    <p:sldLayoutId id="2147485621" r:id="rId9"/>
    <p:sldLayoutId id="2147485622" r:id="rId10"/>
    <p:sldLayoutId id="2147485623" r:id="rId11"/>
    <p:sldLayoutId id="2147485624" r:id="rId12"/>
    <p:sldLayoutId id="2147485625" r:id="rId13"/>
    <p:sldLayoutId id="2147485626" r:id="rId14"/>
    <p:sldLayoutId id="2147485627" r:id="rId15"/>
    <p:sldLayoutId id="2147485628" r:id="rId16"/>
    <p:sldLayoutId id="2147485629" r:id="rId17"/>
    <p:sldLayoutId id="2147485630" r:id="rId18"/>
    <p:sldLayoutId id="2147485631" r:id="rId19"/>
    <p:sldLayoutId id="2147485632" r:id="rId20"/>
    <p:sldLayoutId id="2147485633" r:id="rId21"/>
    <p:sldLayoutId id="2147485634" r:id="rId22"/>
    <p:sldLayoutId id="2147485635" r:id="rId23"/>
    <p:sldLayoutId id="2147485636" r:id="rId24"/>
    <p:sldLayoutId id="2147485637" r:id="rId25"/>
    <p:sldLayoutId id="2147485638" r:id="rId26"/>
    <p:sldLayoutId id="2147485639" r:id="rId27"/>
    <p:sldLayoutId id="2147485640" r:id="rId28"/>
    <p:sldLayoutId id="2147485641" r:id="rId29"/>
    <p:sldLayoutId id="2147485642" r:id="rId30"/>
    <p:sldLayoutId id="2147485643" r:id="rId31"/>
    <p:sldLayoutId id="2147485644" r:id="rId32"/>
    <p:sldLayoutId id="2147485645" r:id="rId33"/>
    <p:sldLayoutId id="2147485646" r:id="rId34"/>
    <p:sldLayoutId id="2147485647" r:id="rId35"/>
    <p:sldLayoutId id="2147485648" r:id="rId36"/>
    <p:sldLayoutId id="2147485649" r:id="rId37"/>
    <p:sldLayoutId id="2147485650" r:id="rId38"/>
    <p:sldLayoutId id="2147485651" r:id="rId39"/>
    <p:sldLayoutId id="2147485652" r:id="rId40"/>
    <p:sldLayoutId id="2147485653" r:id="rId41"/>
    <p:sldLayoutId id="2147485654" r:id="rId42"/>
    <p:sldLayoutId id="2147485655" r:id="rId43"/>
    <p:sldLayoutId id="2147485656" r:id="rId44"/>
    <p:sldLayoutId id="2147485657" r:id="rId45"/>
    <p:sldLayoutId id="2147485658" r:id="rId46"/>
    <p:sldLayoutId id="2147485659" r:id="rId47"/>
    <p:sldLayoutId id="2147485660" r:id="rId48"/>
    <p:sldLayoutId id="2147485661" r:id="rId49"/>
    <p:sldLayoutId id="2147485662" r:id="rId50"/>
    <p:sldLayoutId id="2147485663" r:id="rId51"/>
    <p:sldLayoutId id="2147485664" r:id="rId52"/>
    <p:sldLayoutId id="2147485665" r:id="rId53"/>
    <p:sldLayoutId id="2147485666" r:id="rId54"/>
    <p:sldLayoutId id="2147485667" r:id="rId55"/>
    <p:sldLayoutId id="2147485668" r:id="rId56"/>
    <p:sldLayoutId id="2147485669" r:id="rId57"/>
    <p:sldLayoutId id="2147485670" r:id="rId58"/>
    <p:sldLayoutId id="2147485671" r:id="rId59"/>
    <p:sldLayoutId id="2147485672" r:id="rId60"/>
    <p:sldLayoutId id="2147485673" r:id="rId61"/>
    <p:sldLayoutId id="2147485674" r:id="rId62"/>
    <p:sldLayoutId id="2147485675" r:id="rId63"/>
    <p:sldLayoutId id="2147485676" r:id="rId64"/>
    <p:sldLayoutId id="2147485677" r:id="rId65"/>
    <p:sldLayoutId id="2147485678" r:id="rId66"/>
    <p:sldLayoutId id="2147485679" r:id="rId6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 spc="-176">
          <a:solidFill>
            <a:schemeClr val="tx1"/>
          </a:solidFill>
          <a:latin typeface="Segoe Sans Display"/>
          <a:ea typeface="Segoe Sans Display"/>
          <a:cs typeface="Segoe Sans Display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egoe Sans Text"/>
          <a:ea typeface="Segoe Sans Text"/>
          <a:cs typeface="Segoe Sans Text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Segoe Sans Text"/>
          <a:ea typeface="Segoe Sans Text"/>
          <a:cs typeface="Segoe Sans Text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 Sans Text"/>
          <a:ea typeface="Segoe Sans Text"/>
          <a:cs typeface="Segoe Sans Text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egoe Sans Text"/>
          <a:ea typeface="Segoe Sans Text"/>
          <a:cs typeface="Segoe Sans Text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Segoe Sans Text"/>
          <a:ea typeface="Segoe Sans Text"/>
          <a:cs typeface="Segoe Sans Text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Segoe Sans Text"/>
          <a:ea typeface="Segoe Sans Text"/>
          <a:cs typeface="Segoe Sans Text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Segoe Sans Text"/>
          <a:ea typeface="Segoe Sans Text"/>
          <a:cs typeface="Segoe Sans Text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Segoe Sans Text"/>
          <a:ea typeface="Segoe Sans Text"/>
          <a:cs typeface="Segoe Sans Text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Segoe Sans Text"/>
          <a:ea typeface="Segoe Sans Text"/>
          <a:cs typeface="Segoe Sans Text"/>
        </a:defRPr>
      </a:lvl9pPr>
    </p:bodyStyle>
    <p:otherStyle>
      <a:defPPr>
        <a:defRPr lang="en-US">
          <a:latin typeface="Segoe Sans Text"/>
          <a:ea typeface="Segoe Sans Text"/>
          <a:cs typeface="Segoe Sans Text"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Segoe Sans Text"/>
          <a:ea typeface="Segoe Sans Text"/>
          <a:cs typeface="Segoe Sans Tex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Segoe Sans Text"/>
          <a:ea typeface="Segoe Sans Text"/>
          <a:cs typeface="Segoe Sans Tex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Segoe Sans Text"/>
          <a:ea typeface="Segoe Sans Text"/>
          <a:cs typeface="Segoe Sans Tex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Segoe Sans Text"/>
          <a:ea typeface="Segoe Sans Text"/>
          <a:cs typeface="Segoe Sans Tex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Segoe Sans Text"/>
          <a:ea typeface="Segoe Sans Text"/>
          <a:cs typeface="Segoe Sans Tex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Segoe Sans Text"/>
          <a:ea typeface="Segoe Sans Text"/>
          <a:cs typeface="Segoe Sans Tex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Segoe Sans Text"/>
          <a:ea typeface="Segoe Sans Text"/>
          <a:cs typeface="Segoe Sans Tex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Segoe Sans Text"/>
          <a:ea typeface="Segoe Sans Text"/>
          <a:cs typeface="Segoe Sans Tex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Segoe Sans Text"/>
          <a:ea typeface="Segoe Sans Text"/>
          <a:cs typeface="Segoe Sans Tex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0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doption.microsoft.com/copilot/" TargetMode="External"/><Relationship Id="rId1" Type="http://schemas.openxmlformats.org/officeDocument/2006/relationships/slideLayout" Target="../slideLayouts/slideLayout1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CEB4B2A-7D83-A8C7-D1DB-A8BCE7C58F98}"/>
              </a:ext>
            </a:extLst>
          </p:cNvPr>
          <p:cNvSpPr>
            <a:spLocks noGrp="1"/>
          </p:cNvSpPr>
          <p:nvPr>
            <p:ph type="title" idx="103"/>
          </p:nvPr>
        </p:nvSpPr>
        <p:spPr>
          <a:xfrm>
            <a:off x="274320" y="4078703"/>
            <a:ext cx="6276875" cy="1463040"/>
          </a:xfrm>
        </p:spPr>
        <p:txBody>
          <a:bodyPr/>
          <a:lstStyle/>
          <a:p>
            <a:r>
              <a:rPr lang="en-US"/>
              <a:t>Microsoft Copilot</a:t>
            </a:r>
            <a:br>
              <a:rPr lang="en-US"/>
            </a:br>
            <a:r>
              <a:rPr lang="en-US"/>
              <a:t>Champion Playbook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CFFF60-013D-21DA-1E6A-996FAFFD657F}"/>
              </a:ext>
            </a:extLst>
          </p:cNvPr>
          <p:cNvSpPr>
            <a:spLocks noGrp="1"/>
          </p:cNvSpPr>
          <p:nvPr>
            <p:ph type="body" idx="105"/>
          </p:nvPr>
        </p:nvSpPr>
        <p:spPr>
          <a:xfrm>
            <a:off x="274319" y="5798014"/>
            <a:ext cx="5061685" cy="229803"/>
          </a:xfrm>
        </p:spPr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/>
              </a:rPr>
              <a:t>A Champion's starter guide for picking the right goals, finding the right use cases, and realizing Copilot's value. 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23139"/>
              </a:solidFill>
              <a:effectLst/>
              <a:uLnTx/>
              <a:uFillTx/>
              <a:latin typeface="Segoe Sans Display Semilight"/>
              <a:ea typeface="+mn-ea"/>
              <a:cs typeface="Segoe Sans Display" pitchFamily="2" charset="0"/>
            </a:endParaRPr>
          </a:p>
          <a:p>
            <a:endParaRPr lang="en-UA"/>
          </a:p>
        </p:txBody>
      </p:sp>
      <p:pic>
        <p:nvPicPr>
          <p:cNvPr id="6" name="Picture Placeholder 5" descr="A blurry image of a person pointing at a computer screen">
            <a:extLst>
              <a:ext uri="{FF2B5EF4-FFF2-40B4-BE49-F238E27FC236}">
                <a16:creationId xmlns:a16="http://schemas.microsoft.com/office/drawing/2014/main" id="{F1F99514-53F2-96F6-528E-C2D7C1007F85}"/>
              </a:ext>
            </a:extLst>
          </p:cNvPr>
          <p:cNvPicPr>
            <a:picLocks noGrp="1" noChangeAspect="1"/>
          </p:cNvPicPr>
          <p:nvPr>
            <p:ph idx="106"/>
          </p:nvPr>
        </p:nvPicPr>
        <p:blipFill>
          <a:blip r:embed="rId2"/>
          <a:srcRect l="362" r="43388"/>
          <a:stretch>
            <a:fillRect/>
          </a:stretch>
        </p:blipFill>
        <p:spPr>
          <a:xfrm>
            <a:off x="6999288" y="1776413"/>
            <a:ext cx="2657475" cy="2657475"/>
          </a:xfrm>
        </p:spPr>
      </p:pic>
    </p:spTree>
    <p:extLst>
      <p:ext uri="{BB962C8B-B14F-4D97-AF65-F5344CB8AC3E}">
        <p14:creationId xmlns:p14="http://schemas.microsoft.com/office/powerpoint/2010/main" val="4068615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6D3340-3BEB-7E6B-3FA6-D44A6D88301C}"/>
              </a:ext>
            </a:extLst>
          </p:cNvPr>
          <p:cNvSpPr>
            <a:spLocks noGrp="1"/>
          </p:cNvSpPr>
          <p:nvPr>
            <p:ph type="title" idx="103"/>
          </p:nvPr>
        </p:nvSpPr>
        <p:spPr>
          <a:xfrm>
            <a:off x="274320" y="256032"/>
            <a:ext cx="105156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" panose="020F0502020204030204"/>
                <a:ea typeface="+mn-ea"/>
                <a:cs typeface="+mn-cs"/>
              </a:rPr>
              <a:t>Build an impactful Copilot adoption strategy</a:t>
            </a:r>
            <a:b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Sans Display" panose="020F0502020204030204"/>
                <a:ea typeface="+mn-ea"/>
                <a:cs typeface="+mn-cs"/>
              </a:rPr>
            </a:b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86D48-956E-F171-8555-1B1A117FC86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74320" y="1207008"/>
            <a:ext cx="10515600" cy="56692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 Semilight"/>
              </a:rPr>
              <a:t>Find the use cases that drive business value, build habits in the flow of work, and measure impact.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Sans Display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en-UA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8610D9-53BA-068B-7A2E-BC82551791DB}"/>
              </a:ext>
            </a:extLst>
          </p:cNvPr>
          <p:cNvSpPr>
            <a:spLocks noGrp="1"/>
          </p:cNvSpPr>
          <p:nvPr>
            <p:ph type="body" idx="110"/>
          </p:nvPr>
        </p:nvSpPr>
        <p:spPr/>
        <p:txBody>
          <a:bodyPr/>
          <a:lstStyle/>
          <a:p>
            <a:r>
              <a:rPr kumimoji="0" lang="en-US" sz="1800" b="1" i="0" u="none" strike="noStrike" kern="1200" cap="none" spc="-50" normalizeH="0" baseline="0" noProof="0">
                <a:ln w="3175"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Sans Display" panose="020F0302020204030204"/>
                <a:ea typeface="+mn-ea"/>
                <a:cs typeface="+mn-cs"/>
              </a:rPr>
              <a:t>1</a:t>
            </a:r>
          </a:p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" panose="020F0302020204030204"/>
                <a:ea typeface="+mn-ea"/>
                <a:cs typeface="+mn-cs"/>
              </a:rPr>
              <a:t>Start with your team's goals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Sans Display" panose="020F0502020204030204"/>
              <a:ea typeface="+mn-ea"/>
              <a:cs typeface="+mn-cs"/>
            </a:endParaRPr>
          </a:p>
          <a:p>
            <a:endParaRPr lang="en-UA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B709E4D-0726-F4F1-B22A-0155793683AA}"/>
              </a:ext>
            </a:extLst>
          </p:cNvPr>
          <p:cNvSpPr>
            <a:spLocks noGrp="1"/>
          </p:cNvSpPr>
          <p:nvPr>
            <p:ph type="body" idx="111"/>
          </p:nvPr>
        </p:nvSpPr>
        <p:spPr/>
        <p:txBody>
          <a:bodyPr/>
          <a:lstStyle/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50" normalizeH="0" baseline="0" noProof="0">
                <a:ln w="3175"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Sans Display" panose="020F0302020204030204"/>
                <a:ea typeface="+mn-ea"/>
                <a:cs typeface="+mn-cs"/>
              </a:rPr>
              <a:t>2</a:t>
            </a:r>
          </a:p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Select high-impact use cases that ladder up to those goals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-50" normalizeH="0" baseline="0" noProof="0">
              <a:ln w="3175">
                <a:noFill/>
              </a:ln>
              <a:solidFill>
                <a:srgbClr val="1A1A1A"/>
              </a:solidFill>
              <a:effectLst/>
              <a:uLnTx/>
              <a:uFillTx/>
              <a:latin typeface="Segoe Sans Display" panose="020F0302020204030204"/>
              <a:ea typeface="+mn-ea"/>
              <a:cs typeface="+mn-cs"/>
            </a:endParaRPr>
          </a:p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Sans Display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F283511-22EE-2A8A-3A1E-51824E9F172A}"/>
              </a:ext>
            </a:extLst>
          </p:cNvPr>
          <p:cNvSpPr>
            <a:spLocks noGrp="1"/>
          </p:cNvSpPr>
          <p:nvPr>
            <p:ph type="body" idx="112"/>
          </p:nvPr>
        </p:nvSpPr>
        <p:spPr/>
        <p:txBody>
          <a:bodyPr/>
          <a:lstStyle/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50" normalizeH="0" baseline="0" noProof="0">
                <a:ln w="3175"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3</a:t>
            </a:r>
          </a:p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Plan to bring Copilot to where your team actually works</a:t>
            </a:r>
            <a:endParaRPr kumimoji="0" lang="en-US" sz="1765" b="1" i="0" u="none" strike="noStrike" kern="1200" cap="none" spc="0" normalizeH="0" baseline="0" noProof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Segoe Sans Display" panose="020F0502020204030204"/>
              <a:ea typeface="+mn-ea"/>
              <a:cs typeface="+mn-cs"/>
            </a:endParaRPr>
          </a:p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-50" normalizeH="0" baseline="0" noProof="0">
              <a:ln w="3175">
                <a:noFill/>
              </a:ln>
              <a:solidFill>
                <a:srgbClr val="1A1A1A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endParaRPr lang="en-UA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5EF92CB-1CEB-B6C4-B513-D1E02544EB84}"/>
              </a:ext>
            </a:extLst>
          </p:cNvPr>
          <p:cNvSpPr>
            <a:spLocks noGrp="1"/>
          </p:cNvSpPr>
          <p:nvPr>
            <p:ph type="body" idx="113"/>
          </p:nvPr>
        </p:nvSpPr>
        <p:spPr/>
        <p:txBody>
          <a:bodyPr/>
          <a:lstStyle/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50" normalizeH="0" baseline="0" noProof="0">
                <a:ln w="3175"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4</a:t>
            </a:r>
          </a:p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Identify success metrics and measure impact</a:t>
            </a:r>
          </a:p>
          <a:p>
            <a:pPr marL="0" marR="0" lvl="0" indent="0" algn="l" defTabSz="76197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-50" normalizeH="0" baseline="0" noProof="0">
              <a:ln w="3175">
                <a:noFill/>
              </a:ln>
              <a:solidFill>
                <a:srgbClr val="1A1A1A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endParaRPr lang="en-UA"/>
          </a:p>
        </p:txBody>
      </p:sp>
      <p:sp>
        <p:nvSpPr>
          <p:cNvPr id="11" name="Caption 1">
            <a:extLst>
              <a:ext uri="{FF2B5EF4-FFF2-40B4-BE49-F238E27FC236}">
                <a16:creationId xmlns:a16="http://schemas.microsoft.com/office/drawing/2014/main" id="{F1525BBB-A720-A76E-319A-3EAECDA508F6}"/>
              </a:ext>
            </a:extLst>
          </p:cNvPr>
          <p:cNvSpPr txBox="1"/>
          <p:nvPr/>
        </p:nvSpPr>
        <p:spPr>
          <a:xfrm>
            <a:off x="414528" y="4413102"/>
            <a:ext cx="2256256" cy="923330"/>
          </a:xfrm>
          <a:prstGeom prst="rect">
            <a:avLst/>
          </a:prstGeom>
        </p:spPr>
        <p:txBody>
          <a:bodyPr vert="horz" wrap="square" lIns="182880" tIns="0" rIns="182880" bIns="0" rtlCol="0" anchor="t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200">
                <a:solidFill>
                  <a:srgbClr val="000000"/>
                </a:solidFill>
                <a:latin typeface="Segoe Sans Display Semilight"/>
                <a:cs typeface="Segoe Sans Display Semilight"/>
              </a:rPr>
              <a:t>Pick something your team already cares about — a target they're chasing, a problematic workflow, or just more time in their day.</a:t>
            </a:r>
            <a:endParaRPr lang="en-US" sz="1200">
              <a:solidFill>
                <a:srgbClr val="000000"/>
              </a:solidFill>
              <a:cs typeface="Segoe Sans Display Semilight"/>
            </a:endParaRPr>
          </a:p>
        </p:txBody>
      </p:sp>
      <p:sp>
        <p:nvSpPr>
          <p:cNvPr id="13" name="Caption 1">
            <a:extLst>
              <a:ext uri="{FF2B5EF4-FFF2-40B4-BE49-F238E27FC236}">
                <a16:creationId xmlns:a16="http://schemas.microsoft.com/office/drawing/2014/main" id="{487F97C2-424A-2AF1-9797-E588A7E3571C}"/>
              </a:ext>
            </a:extLst>
          </p:cNvPr>
          <p:cNvSpPr txBox="1"/>
          <p:nvPr/>
        </p:nvSpPr>
        <p:spPr>
          <a:xfrm>
            <a:off x="3374301" y="4413102"/>
            <a:ext cx="2233008" cy="1107996"/>
          </a:xfrm>
          <a:prstGeom prst="rect">
            <a:avLst/>
          </a:prstGeom>
        </p:spPr>
        <p:txBody>
          <a:bodyPr vert="horz" wrap="square" lIns="182880" tIns="0" rIns="182880" bIns="0" rtlCol="0" anchor="t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200">
                <a:solidFill>
                  <a:srgbClr val="000000"/>
                </a:solidFill>
                <a:latin typeface="Segoe Sans Display Semilight"/>
                <a:cs typeface="Segoe Sans Display Semilight"/>
              </a:rPr>
              <a:t>Are there manual, repetitive tasks slowing you down? Approval processes, customer interactions, or reporting cycles that could be streamlined?</a:t>
            </a:r>
            <a:endParaRPr lang="en-US">
              <a:solidFill>
                <a:srgbClr val="323139"/>
              </a:solidFill>
              <a:latin typeface="Segoe Sans Display Semilight"/>
            </a:endParaRPr>
          </a:p>
        </p:txBody>
      </p:sp>
      <p:sp>
        <p:nvSpPr>
          <p:cNvPr id="15" name="Caption 1">
            <a:extLst>
              <a:ext uri="{FF2B5EF4-FFF2-40B4-BE49-F238E27FC236}">
                <a16:creationId xmlns:a16="http://schemas.microsoft.com/office/drawing/2014/main" id="{D816E430-65AC-8F17-BEA7-97E5ED7F819B}"/>
              </a:ext>
            </a:extLst>
          </p:cNvPr>
          <p:cNvSpPr txBox="1"/>
          <p:nvPr/>
        </p:nvSpPr>
        <p:spPr>
          <a:xfrm>
            <a:off x="6310826" y="4413102"/>
            <a:ext cx="2376158" cy="923330"/>
          </a:xfrm>
          <a:prstGeom prst="rect">
            <a:avLst/>
          </a:prstGeom>
        </p:spPr>
        <p:txBody>
          <a:bodyPr vert="horz" wrap="square" lIns="182880" tIns="0" rIns="182880" bIns="0" rtlCol="0" anchor="t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200">
                <a:solidFill>
                  <a:srgbClr val="000000"/>
                </a:solidFill>
                <a:latin typeface="Segoe Sans Display Semilight"/>
                <a:cs typeface="Segoe Sans Display Semilight"/>
              </a:rPr>
              <a:t>Activate your team locally and coach Copilot into the flow of their work. Recurring rhythms, visible wins, prompts that fit your team's tasks.</a:t>
            </a:r>
          </a:p>
        </p:txBody>
      </p:sp>
      <p:sp>
        <p:nvSpPr>
          <p:cNvPr id="17" name="Caption 1">
            <a:extLst>
              <a:ext uri="{FF2B5EF4-FFF2-40B4-BE49-F238E27FC236}">
                <a16:creationId xmlns:a16="http://schemas.microsoft.com/office/drawing/2014/main" id="{CA8A2528-349B-B684-2715-AFDAB3660CAE}"/>
              </a:ext>
            </a:extLst>
          </p:cNvPr>
          <p:cNvSpPr txBox="1"/>
          <p:nvPr/>
        </p:nvSpPr>
        <p:spPr>
          <a:xfrm>
            <a:off x="9247403" y="4409688"/>
            <a:ext cx="2364252" cy="923330"/>
          </a:xfrm>
          <a:prstGeom prst="rect">
            <a:avLst/>
          </a:prstGeom>
        </p:spPr>
        <p:txBody>
          <a:bodyPr vert="horz" wrap="square" lIns="182880" tIns="0" rIns="182880" bIns="0" rtlCol="0" anchor="t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200">
                <a:solidFill>
                  <a:srgbClr val="000000"/>
                </a:solidFill>
                <a:latin typeface="Segoe Sans Display Semilight"/>
                <a:cs typeface="Segoe Sans Display Semilight"/>
              </a:rPr>
              <a:t>Track KPIs like time saved, revenue growth, or customer satisfaction. Make sure you’re set up to measure real business outcomes.</a:t>
            </a:r>
            <a:endParaRPr lang="en-US">
              <a:solidFill>
                <a:srgbClr val="323139"/>
              </a:solidFill>
              <a:latin typeface="Segoe Sans Display Semi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F75EF62D-3EB3-25AA-B38F-C7DB5A8FD0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647" y="245806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50" normalizeH="0" baseline="0" noProof="0">
                <a:ln w="3175"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"/>
                <a:ea typeface="+mn-ea"/>
                <a:cs typeface="Segoe Sans Display" pitchFamily="2" charset="0"/>
              </a:rPr>
              <a:t>#1 Start with your team's goals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51D97DB-0048-B96A-9849-87EB5D2AF378}"/>
              </a:ext>
            </a:extLst>
          </p:cNvPr>
          <p:cNvSpPr txBox="1">
            <a:spLocks/>
          </p:cNvSpPr>
          <p:nvPr/>
        </p:nvSpPr>
        <p:spPr>
          <a:xfrm>
            <a:off x="373647" y="1245659"/>
            <a:ext cx="11018838" cy="12926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Segoe Sans Text"/>
                <a:ea typeface="Segoe Sans Text"/>
                <a:cs typeface="Segoe Sans Text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Segoe Sans Text"/>
                <a:ea typeface="Segoe Sans Text"/>
                <a:cs typeface="Segoe Sans Text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Segoe Sans Text"/>
                <a:ea typeface="Segoe Sans Text"/>
                <a:cs typeface="Segoe Sans Text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Segoe Sans Text"/>
                <a:ea typeface="Segoe Sans Text"/>
                <a:cs typeface="Segoe Sans Text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Segoe Sans Text"/>
                <a:ea typeface="Segoe Sans Text"/>
                <a:cs typeface="Segoe Sans Text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Segoe Sans Text"/>
                <a:ea typeface="Segoe Sans Text"/>
                <a:cs typeface="Segoe Sans Text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Segoe Sans Text"/>
                <a:ea typeface="Segoe Sans Text"/>
                <a:cs typeface="Segoe Sans Text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Segoe Sans Text"/>
                <a:ea typeface="Segoe Sans Text"/>
                <a:cs typeface="Segoe Sans Text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Segoe Sans Text"/>
                <a:ea typeface="Segoe Sans Text"/>
                <a:cs typeface="Segoe Sans Text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800">
                <a:solidFill>
                  <a:srgbClr val="323139"/>
                </a:solidFill>
                <a:latin typeface="Segoe Sans Display Semilight"/>
                <a:cs typeface="Segoe Sans Display Semilight"/>
              </a:rPr>
              <a:t>Identify the outcomes that matter most to your team and connect Copilot to goals your leadership is already tracking. Choose metrics that demonstrate clear, measurable impact.</a:t>
            </a:r>
            <a:endParaRPr lang="en-US" sz="2800"/>
          </a:p>
        </p:txBody>
      </p:sp>
      <p:sp>
        <p:nvSpPr>
          <p:cNvPr id="11" name="Rounded Rectangle 77">
            <a:extLst>
              <a:ext uri="{FF2B5EF4-FFF2-40B4-BE49-F238E27FC236}">
                <a16:creationId xmlns:a16="http://schemas.microsoft.com/office/drawing/2014/main" id="{695D52B3-8CB8-7F4E-6358-79D49DD8890D}"/>
              </a:ext>
            </a:extLst>
          </p:cNvPr>
          <p:cNvSpPr/>
          <p:nvPr/>
        </p:nvSpPr>
        <p:spPr>
          <a:xfrm>
            <a:off x="1569863" y="3216231"/>
            <a:ext cx="1338779" cy="426721"/>
          </a:xfrm>
          <a:prstGeom prst="roundRect">
            <a:avLst>
              <a:gd name="adj" fmla="val 50000"/>
            </a:avLst>
          </a:prstGeom>
          <a:solidFill>
            <a:srgbClr val="AEE02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chemeClr val="tx2"/>
                </a:solidFill>
                <a:latin typeface="+mj-lt"/>
                <a:cs typeface="Segoe UI Semibold" panose="020B0502040204020203" pitchFamily="34" charset="0"/>
              </a:rPr>
              <a:t>Sales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281D0E-5A0B-832B-A750-927D6227669B}"/>
              </a:ext>
            </a:extLst>
          </p:cNvPr>
          <p:cNvSpPr txBox="1"/>
          <p:nvPr/>
        </p:nvSpPr>
        <p:spPr>
          <a:xfrm>
            <a:off x="1829937" y="3909068"/>
            <a:ext cx="1455649" cy="10926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Segoe Sans Display Semilight"/>
                <a:cs typeface="Segoe UI" panose="020B0502040204020203" pitchFamily="34" charset="0"/>
              </a:rPr>
              <a:t># of opportunities</a:t>
            </a:r>
          </a:p>
          <a:p>
            <a:pPr defTabSz="914400">
              <a:spcAft>
                <a:spcPts val="60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Segoe Sans Display Semilight"/>
                <a:cs typeface="Segoe UI" panose="020B0502040204020203" pitchFamily="34" charset="0"/>
              </a:rPr>
              <a:t>Close rate</a:t>
            </a:r>
          </a:p>
          <a:p>
            <a:pPr defTabSz="914400">
              <a:spcAft>
                <a:spcPts val="60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Segoe Sans Display Semilight"/>
                <a:cs typeface="Segoe UI" panose="020B0502040204020203" pitchFamily="34" charset="0"/>
              </a:rPr>
              <a:t>Revenue per sale</a:t>
            </a:r>
          </a:p>
          <a:p>
            <a:pPr defTabSz="914400">
              <a:spcAft>
                <a:spcPts val="60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Segoe Sans Display Semilight"/>
                <a:cs typeface="Segoe UI" panose="020B0502040204020203" pitchFamily="34" charset="0"/>
              </a:rPr>
              <a:t>Time to close</a:t>
            </a:r>
          </a:p>
        </p:txBody>
      </p:sp>
      <p:sp>
        <p:nvSpPr>
          <p:cNvPr id="13" name="Rounded Rectangle 78">
            <a:extLst>
              <a:ext uri="{FF2B5EF4-FFF2-40B4-BE49-F238E27FC236}">
                <a16:creationId xmlns:a16="http://schemas.microsoft.com/office/drawing/2014/main" id="{762B195C-3E38-8F29-3A7A-A616CAD1881D}"/>
              </a:ext>
            </a:extLst>
          </p:cNvPr>
          <p:cNvSpPr/>
          <p:nvPr/>
        </p:nvSpPr>
        <p:spPr>
          <a:xfrm>
            <a:off x="3969683" y="3219192"/>
            <a:ext cx="1338779" cy="426721"/>
          </a:xfrm>
          <a:prstGeom prst="roundRect">
            <a:avLst>
              <a:gd name="adj" fmla="val 50000"/>
            </a:avLst>
          </a:prstGeom>
          <a:solidFill>
            <a:srgbClr val="AEE02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chemeClr val="tx2"/>
                </a:solidFill>
                <a:latin typeface="+mj-lt"/>
                <a:cs typeface="Segoe UI Semibold"/>
              </a:rPr>
              <a:t>Customer Service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697483-DAFC-6D89-8C03-827928D1981B}"/>
              </a:ext>
            </a:extLst>
          </p:cNvPr>
          <p:cNvSpPr txBox="1"/>
          <p:nvPr/>
        </p:nvSpPr>
        <p:spPr>
          <a:xfrm>
            <a:off x="4124374" y="3948709"/>
            <a:ext cx="1338779" cy="101566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Segoe Sans Display Semilight"/>
                <a:cs typeface="Segoe UI"/>
              </a:rPr>
              <a:t>Resolution time </a:t>
            </a:r>
            <a:endParaRPr lang="en-US" sz="1400">
              <a:solidFill>
                <a:srgbClr val="000000"/>
              </a:solidFill>
              <a:latin typeface="Segoe Sans Display Semilight"/>
              <a:cs typeface="Segoe UI" panose="020B0502040204020203" pitchFamily="34" charset="0"/>
            </a:endParaRPr>
          </a:p>
          <a:p>
            <a:pPr defTabSz="914400">
              <a:spcAft>
                <a:spcPts val="60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Segoe Sans Display Semilight"/>
                <a:cs typeface="Segoe UI"/>
              </a:rPr>
              <a:t>Customer satisfaction</a:t>
            </a:r>
          </a:p>
          <a:p>
            <a:pPr defTabSz="914400">
              <a:spcAft>
                <a:spcPts val="60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Segoe Sans Display Semilight"/>
                <a:cs typeface="Segoe UI"/>
              </a:rPr>
              <a:t>Ticket backlog</a:t>
            </a:r>
            <a:endParaRPr lang="en-US" sz="1400">
              <a:solidFill>
                <a:srgbClr val="000000"/>
              </a:solidFill>
              <a:latin typeface="Segoe Sans Display Semilight"/>
              <a:cs typeface="Segoe UI" panose="020B0502040204020203" pitchFamily="34" charset="0"/>
            </a:endParaRPr>
          </a:p>
        </p:txBody>
      </p:sp>
      <p:sp>
        <p:nvSpPr>
          <p:cNvPr id="15" name="Rounded Rectangle 73">
            <a:extLst>
              <a:ext uri="{FF2B5EF4-FFF2-40B4-BE49-F238E27FC236}">
                <a16:creationId xmlns:a16="http://schemas.microsoft.com/office/drawing/2014/main" id="{7D336383-57FB-24D3-1C99-76E7371F0842}"/>
              </a:ext>
            </a:extLst>
          </p:cNvPr>
          <p:cNvSpPr/>
          <p:nvPr/>
        </p:nvSpPr>
        <p:spPr>
          <a:xfrm>
            <a:off x="6327844" y="3215661"/>
            <a:ext cx="1338779" cy="426721"/>
          </a:xfrm>
          <a:prstGeom prst="roundRect">
            <a:avLst>
              <a:gd name="adj" fmla="val 50000"/>
            </a:avLst>
          </a:prstGeom>
          <a:solidFill>
            <a:srgbClr val="AEE02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chemeClr val="tx2"/>
                </a:solidFill>
                <a:latin typeface="+mj-lt"/>
                <a:cs typeface="Segoe UI Semibold" panose="020B0502040204020203" pitchFamily="34" charset="0"/>
              </a:rPr>
              <a:t>HR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7B028FD-96BA-9A45-41E4-172E56B967D8}"/>
              </a:ext>
            </a:extLst>
          </p:cNvPr>
          <p:cNvSpPr txBox="1"/>
          <p:nvPr/>
        </p:nvSpPr>
        <p:spPr>
          <a:xfrm>
            <a:off x="6529940" y="3953109"/>
            <a:ext cx="1455649" cy="10926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Segoe Sans Display Semilight"/>
                <a:cs typeface="Segoe UI" panose="020B0502040204020203" pitchFamily="34" charset="0"/>
              </a:rPr>
              <a:t>Cost per hire</a:t>
            </a:r>
          </a:p>
          <a:p>
            <a:pPr defTabSz="914400">
              <a:spcAft>
                <a:spcPts val="60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Segoe Sans Display Semilight"/>
                <a:cs typeface="Segoe UI" panose="020B0502040204020203" pitchFamily="34" charset="0"/>
              </a:rPr>
              <a:t>Employee turnover</a:t>
            </a:r>
          </a:p>
          <a:p>
            <a:pPr defTabSz="914400">
              <a:spcAft>
                <a:spcPts val="60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Segoe Sans Display Semilight"/>
                <a:cs typeface="Segoe UI" panose="020B0502040204020203" pitchFamily="34" charset="0"/>
              </a:rPr>
              <a:t>Benefit usage</a:t>
            </a:r>
          </a:p>
          <a:p>
            <a:pPr defTabSz="914400">
              <a:spcAft>
                <a:spcPts val="60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Segoe Sans Display Semilight"/>
                <a:cs typeface="Segoe UI" panose="020B0502040204020203" pitchFamily="34" charset="0"/>
              </a:rPr>
              <a:t>Onboarding time</a:t>
            </a:r>
          </a:p>
        </p:txBody>
      </p:sp>
      <p:sp>
        <p:nvSpPr>
          <p:cNvPr id="17" name="Rounded Rectangle 76">
            <a:extLst>
              <a:ext uri="{FF2B5EF4-FFF2-40B4-BE49-F238E27FC236}">
                <a16:creationId xmlns:a16="http://schemas.microsoft.com/office/drawing/2014/main" id="{EB2D3E90-700C-8AD4-9186-4F014E104375}"/>
              </a:ext>
            </a:extLst>
          </p:cNvPr>
          <p:cNvSpPr/>
          <p:nvPr/>
        </p:nvSpPr>
        <p:spPr>
          <a:xfrm>
            <a:off x="8614082" y="3216880"/>
            <a:ext cx="1338779" cy="426721"/>
          </a:xfrm>
          <a:prstGeom prst="roundRect">
            <a:avLst>
              <a:gd name="adj" fmla="val 50000"/>
            </a:avLst>
          </a:prstGeom>
          <a:solidFill>
            <a:srgbClr val="AEE02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chemeClr val="tx2"/>
                </a:solidFill>
                <a:latin typeface="+mj-lt"/>
                <a:cs typeface="Segoe UI Semibold" panose="020B0502040204020203" pitchFamily="34" charset="0"/>
              </a:rPr>
              <a:t>IT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F6575-D21F-4A7B-C16F-284EEBED0C9B}"/>
              </a:ext>
            </a:extLst>
          </p:cNvPr>
          <p:cNvSpPr txBox="1"/>
          <p:nvPr/>
        </p:nvSpPr>
        <p:spPr>
          <a:xfrm>
            <a:off x="8845070" y="3911850"/>
            <a:ext cx="1254776" cy="144655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Segoe Sans Display Semilight"/>
                <a:cs typeface="Segoe UI" panose="020B0502040204020203" pitchFamily="34" charset="0"/>
              </a:rPr>
              <a:t>Outstanding support tickets</a:t>
            </a:r>
          </a:p>
          <a:p>
            <a:pPr defTabSz="914400">
              <a:spcAft>
                <a:spcPts val="60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Segoe Sans Display Semilight"/>
                <a:cs typeface="Segoe UI" panose="020B0502040204020203" pitchFamily="34" charset="0"/>
              </a:rPr>
              <a:t>Application downtime</a:t>
            </a:r>
          </a:p>
          <a:p>
            <a:pPr defTabSz="914400">
              <a:spcAft>
                <a:spcPts val="60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Segoe Sans Display Semilight"/>
                <a:cs typeface="Segoe UI" panose="020B0502040204020203" pitchFamily="34" charset="0"/>
              </a:rPr>
              <a:t>Departmental spending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05C8E7-A978-B766-C9FC-5B3A1BB85907}"/>
              </a:ext>
            </a:extLst>
          </p:cNvPr>
          <p:cNvSpPr txBox="1"/>
          <p:nvPr/>
        </p:nvSpPr>
        <p:spPr>
          <a:xfrm>
            <a:off x="736600" y="6153666"/>
            <a:ext cx="1085071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</a:rPr>
              <a:t>Plus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</a:rPr>
              <a:t>: Every teammate gets X hours back per week to spend on these goals.</a:t>
            </a:r>
          </a:p>
        </p:txBody>
      </p:sp>
    </p:spTree>
    <p:extLst>
      <p:ext uri="{BB962C8B-B14F-4D97-AF65-F5344CB8AC3E}">
        <p14:creationId xmlns:p14="http://schemas.microsoft.com/office/powerpoint/2010/main" val="1480926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918110-6CED-60AC-181B-64BF6862C022}"/>
              </a:ext>
            </a:extLst>
          </p:cNvPr>
          <p:cNvSpPr>
            <a:spLocks noGrp="1"/>
          </p:cNvSpPr>
          <p:nvPr>
            <p:ph type="title" idx="103"/>
          </p:nvPr>
        </p:nvSpPr>
        <p:spPr>
          <a:xfrm>
            <a:off x="274320" y="256032"/>
            <a:ext cx="7205472" cy="914400"/>
          </a:xfrm>
          <a:prstGeom prst="rect">
            <a:avLst/>
          </a:prstGeom>
        </p:spPr>
        <p:txBody>
          <a:bodyPr/>
          <a:lstStyle/>
          <a:p>
            <a:r>
              <a:rPr kumimoji="0" lang="en-US" sz="3600" b="0" i="0" u="none" strike="noStrike" kern="1200" cap="none" spc="-50" normalizeH="0" baseline="0" noProof="0">
                <a:ln w="3175"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"/>
                <a:ea typeface="+mn-ea"/>
                <a:cs typeface="Segoe Sans Display" pitchFamily="2" charset="0"/>
              </a:rPr>
              <a:t>#2 Select high-impact use cases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D0597-4F7E-C061-AB1E-72E669AB3D5B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74320" y="1207008"/>
            <a:ext cx="11643360" cy="56692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/>
              </a:rPr>
              <a:t>Choose 3–5 use cases where Copilot could meaningfully transform your team’s day-to-day work. Discuss with your team to align on priority and impact. 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323139"/>
              </a:solidFill>
              <a:effectLst/>
              <a:uLnTx/>
              <a:uFillTx/>
              <a:latin typeface="Segoe Sans Display Semilight"/>
              <a:ea typeface="+mn-ea"/>
              <a:cs typeface="Segoe Sans Display"/>
            </a:endParaRPr>
          </a:p>
          <a:p>
            <a:pPr marL="0" indent="0">
              <a:buNone/>
            </a:pPr>
            <a:endParaRPr lang="en-UA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83CDEE-4805-4029-A98F-D85666F46924}"/>
              </a:ext>
            </a:extLst>
          </p:cNvPr>
          <p:cNvSpPr>
            <a:spLocks noGrp="1"/>
          </p:cNvSpPr>
          <p:nvPr>
            <p:ph type="body" idx="108"/>
          </p:nvPr>
        </p:nvSpPr>
        <p:spPr>
          <a:xfrm>
            <a:off x="274320" y="3015358"/>
            <a:ext cx="3697834" cy="548640"/>
          </a:xfrm>
        </p:spPr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Think &amp; synthesize</a:t>
            </a:r>
          </a:p>
          <a:p>
            <a:endParaRPr lang="en-UA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6B6B8A7-795A-6F2E-FE87-DBE53A2E3623}"/>
              </a:ext>
            </a:extLst>
          </p:cNvPr>
          <p:cNvSpPr>
            <a:spLocks noGrp="1"/>
          </p:cNvSpPr>
          <p:nvPr>
            <p:ph type="body" idx="109"/>
          </p:nvPr>
        </p:nvSpPr>
        <p:spPr>
          <a:xfrm>
            <a:off x="274320" y="3637150"/>
            <a:ext cx="3697834" cy="1855269"/>
          </a:xfrm>
        </p:spPr>
        <p:txBody>
          <a:bodyPr/>
          <a:lstStyle/>
          <a:p>
            <a:pPr marL="285750" marR="0" lvl="0" indent="-285750" algn="l" defTabSz="914367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+mn-cs"/>
              </a:rPr>
              <a:t>Research and summarization</a:t>
            </a:r>
          </a:p>
          <a:p>
            <a:pPr marL="285750" marR="0" lvl="0" indent="-285750" algn="l" defTabSz="914367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+mn-cs"/>
              </a:rPr>
              <a:t>Knowledge search and retrieval</a:t>
            </a:r>
          </a:p>
          <a:p>
            <a:pPr marL="285750" marR="0" lvl="0" indent="-285750" algn="l" defTabSz="914367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+mn-cs"/>
              </a:rPr>
              <a:t>Data analysis or reporting</a:t>
            </a:r>
          </a:p>
          <a:p>
            <a:endParaRPr lang="en-UA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948C397-79D0-AE79-3D95-D081F0ED5FD7}"/>
              </a:ext>
            </a:extLst>
          </p:cNvPr>
          <p:cNvSpPr>
            <a:spLocks noGrp="1"/>
          </p:cNvSpPr>
          <p:nvPr>
            <p:ph type="body" idx="110"/>
          </p:nvPr>
        </p:nvSpPr>
        <p:spPr>
          <a:xfrm>
            <a:off x="4248760" y="3015358"/>
            <a:ext cx="3697834" cy="548640"/>
          </a:xfrm>
        </p:spPr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Create &amp; communicate</a:t>
            </a:r>
          </a:p>
          <a:p>
            <a:endParaRPr lang="en-UA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719AD89-3EB0-46CA-D741-E2C7D6C93631}"/>
              </a:ext>
            </a:extLst>
          </p:cNvPr>
          <p:cNvSpPr>
            <a:spLocks noGrp="1"/>
          </p:cNvSpPr>
          <p:nvPr>
            <p:ph type="body" idx="111"/>
          </p:nvPr>
        </p:nvSpPr>
        <p:spPr>
          <a:xfrm>
            <a:off x="4248760" y="3637150"/>
            <a:ext cx="3697834" cy="1855269"/>
          </a:xfrm>
        </p:spPr>
        <p:txBody>
          <a:bodyPr/>
          <a:lstStyle/>
          <a:p>
            <a:pPr marL="342900" marR="0" lvl="0" indent="-34290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+mn-cs"/>
              </a:rPr>
              <a:t>Drafting and editing</a:t>
            </a:r>
          </a:p>
          <a:p>
            <a:pPr marL="342900" marR="0" lvl="0" indent="-34290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+mn-cs"/>
              </a:rPr>
              <a:t>Customer or internal communications</a:t>
            </a:r>
          </a:p>
          <a:p>
            <a:pPr marL="342900" marR="0" lvl="0" indent="-34290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+mn-cs"/>
              </a:rPr>
              <a:t>QA, review, or checklists</a:t>
            </a:r>
          </a:p>
          <a:p>
            <a:endParaRPr lang="en-UA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80DE26-1270-830E-2BB9-0A057A6D4245}"/>
              </a:ext>
            </a:extLst>
          </p:cNvPr>
          <p:cNvSpPr>
            <a:spLocks noGrp="1"/>
          </p:cNvSpPr>
          <p:nvPr>
            <p:ph type="body" idx="112"/>
          </p:nvPr>
        </p:nvSpPr>
        <p:spPr>
          <a:xfrm>
            <a:off x="8223199" y="3015358"/>
            <a:ext cx="3697834" cy="548640"/>
          </a:xfrm>
        </p:spPr>
        <p:txBody>
          <a:bodyPr/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Coordinate &amp; execute</a:t>
            </a:r>
          </a:p>
          <a:p>
            <a:endParaRPr lang="en-UA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6937D96-4C74-9535-828F-EAE20018249B}"/>
              </a:ext>
            </a:extLst>
          </p:cNvPr>
          <p:cNvSpPr>
            <a:spLocks noGrp="1"/>
          </p:cNvSpPr>
          <p:nvPr>
            <p:ph type="body" idx="113"/>
          </p:nvPr>
        </p:nvSpPr>
        <p:spPr>
          <a:xfrm>
            <a:off x="8223199" y="3637150"/>
            <a:ext cx="3697834" cy="1855269"/>
          </a:xfrm>
        </p:spPr>
        <p:txBody>
          <a:bodyPr/>
          <a:lstStyle/>
          <a:p>
            <a:pPr marL="342900" marR="0" lvl="0" indent="-34290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+mn-cs"/>
              </a:rPr>
              <a:t>Meeting prep and follow‑ups</a:t>
            </a:r>
          </a:p>
          <a:p>
            <a:pPr marL="342900" marR="0" lvl="0" indent="-34290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+mn-cs"/>
              </a:rPr>
              <a:t>Planning and project management</a:t>
            </a:r>
          </a:p>
          <a:p>
            <a:pPr marL="342900" marR="0" lvl="0" indent="-34290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+mn-cs"/>
              </a:rPr>
              <a:t>Handoffs between teams or systems</a:t>
            </a:r>
          </a:p>
          <a:p>
            <a:endParaRPr lang="en-U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01FA0-431D-0FAA-95AA-967442893F7D}"/>
              </a:ext>
            </a:extLst>
          </p:cNvPr>
          <p:cNvSpPr txBox="1"/>
          <p:nvPr/>
        </p:nvSpPr>
        <p:spPr>
          <a:xfrm>
            <a:off x="373646" y="6036798"/>
            <a:ext cx="1085071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</a:rPr>
              <a:t>Pro Tip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</a:rPr>
              <a:t>: If a use case shows up weekly, involves manual effort, and touches multiple people, it’s a strong candidate.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A9934DD-C3CA-C209-60AA-81C96481C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079875" y="2989006"/>
            <a:ext cx="0" cy="2507226"/>
          </a:xfrm>
          <a:prstGeom prst="line">
            <a:avLst/>
          </a:prstGeom>
          <a:ln>
            <a:headEnd type="none" w="lg" len="med"/>
            <a:tailEnd type="non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B21E1E-28CF-B439-67EB-D341F5A58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924800" y="2989006"/>
            <a:ext cx="0" cy="2507226"/>
          </a:xfrm>
          <a:prstGeom prst="line">
            <a:avLst/>
          </a:prstGeom>
          <a:ln>
            <a:headEnd type="none" w="lg" len="med"/>
            <a:tailEnd type="non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4D223-A885-C435-559E-21966D14F523}"/>
              </a:ext>
            </a:extLst>
          </p:cNvPr>
          <p:cNvSpPr>
            <a:spLocks noGrp="1"/>
          </p:cNvSpPr>
          <p:nvPr>
            <p:ph type="title" idx="103"/>
          </p:nvPr>
        </p:nvSpPr>
        <p:spPr>
          <a:xfrm>
            <a:off x="274320" y="256032"/>
            <a:ext cx="2651760" cy="914400"/>
          </a:xfrm>
          <a:prstGeom prst="rect">
            <a:avLst/>
          </a:prstGeom>
        </p:spPr>
        <p:txBody>
          <a:bodyPr/>
          <a:lstStyle/>
          <a:p>
            <a:r>
              <a:rPr kumimoji="0" lang="en-US" sz="3600" b="0" i="0" u="none" strike="noStrike" kern="1200" cap="none" spc="-50" normalizeH="0" baseline="0" noProof="0">
                <a:ln w="3175"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"/>
                <a:ea typeface="+mn-ea"/>
                <a:cs typeface="Segoe Sans Display" pitchFamily="2" charset="0"/>
              </a:rPr>
              <a:t>#3 Bring Copilot to where your team actually works</a:t>
            </a:r>
            <a:endParaRPr lang="en-UA" sz="36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F73ACC-4382-F68E-ACFB-D85AD8C9E93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337560" y="374904"/>
            <a:ext cx="4015588" cy="32918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Segoe UI" pitchFamily="34" charset="0"/>
                <a:cs typeface="Segoe UI" pitchFamily="34" charset="0"/>
              </a:rPr>
              <a:t>Activate the community​</a:t>
            </a:r>
          </a:p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Segoe Sans Display Semilight"/>
                <a:ea typeface="Segoe UI" pitchFamily="34" charset="0"/>
                <a:cs typeface="Segoe UI" pitchFamily="34" charset="0"/>
              </a:rPr>
              <a:t>Build momentum right where you are.</a:t>
            </a:r>
          </a:p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i="1">
              <a:solidFill>
                <a:srgbClr val="FF5C39"/>
              </a:solidFill>
              <a:latin typeface="Segoe Sans Display Semilight"/>
              <a:ea typeface="Segoe UI" pitchFamily="34" charset="0"/>
              <a:cs typeface="Segoe UI" pitchFamily="34" charset="0"/>
            </a:endParaRPr>
          </a:p>
          <a:p>
            <a:pPr marL="285750" marR="0" lvl="0" indent="-28575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Segoe UI" pitchFamily="34" charset="0"/>
                <a:cs typeface="Segoe UI" pitchFamily="34" charset="0"/>
              </a:rPr>
              <a:t>Run a recurring rhythm, e.g., prompt-of-the-week in standup, Friday clinic, monthly demo. </a:t>
            </a:r>
          </a:p>
          <a:p>
            <a:pPr marL="285750" marR="0" lvl="0" indent="-28575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Segoe UI" pitchFamily="34" charset="0"/>
                <a:cs typeface="Segoe UI" pitchFamily="34" charset="0"/>
              </a:rPr>
              <a:t>Make wins visible: Post before/after, time saved, or "prompt of the week" in your team channel.</a:t>
            </a:r>
          </a:p>
          <a:p>
            <a:pPr marL="285750" marR="0" lvl="0" indent="-28575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 Semilight"/>
              </a:rPr>
              <a:t>Create peer-to-peer moments, e.g., "Show me your prompt" rounds in team meetings.</a:t>
            </a:r>
          </a:p>
          <a:p>
            <a:pPr marL="285750" marR="0" lvl="0" indent="-28575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 Semilight"/>
              </a:rPr>
              <a:t>Engage the manager: model Copilot usage in their own meetings.</a:t>
            </a:r>
          </a:p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Segoe Sans Display Semilight"/>
              <a:ea typeface="Segoe UI" pitchFamily="34" charset="0"/>
              <a:cs typeface="Segoe UI" pitchFamily="34" charset="0"/>
            </a:endParaRPr>
          </a:p>
          <a:p>
            <a:pPr marL="0" indent="0">
              <a:buNone/>
            </a:pPr>
            <a:endParaRPr lang="en-UA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71BFA4-8ECF-82E2-2AC1-FE7AA2D4734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7764628" y="374904"/>
            <a:ext cx="4015588" cy="32918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Segoe UI" pitchFamily="34" charset="0"/>
                <a:cs typeface="Segoe UI" pitchFamily="34" charset="0"/>
              </a:rPr>
              <a:t>Coach in the moment</a:t>
            </a:r>
          </a:p>
          <a:p>
            <a:pPr marL="0" marR="0" lvl="0" indent="0" algn="l" defTabSz="93247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25000"/>
                  </a:schemeClr>
                </a:solidFill>
                <a:effectLst/>
                <a:uLnTx/>
                <a:uFillTx/>
                <a:latin typeface="Segoe Sans Display Semilight"/>
                <a:ea typeface="+mn-ea"/>
                <a:cs typeface="Segoe Sans Display Semilight"/>
              </a:rPr>
              <a:t>Tailor trainings to your team's actual work.</a:t>
            </a:r>
          </a:p>
          <a:p>
            <a:pPr marL="0" marR="0" lvl="0" indent="0" algn="l" defTabSz="93247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i="1">
              <a:solidFill>
                <a:srgbClr val="C03BC4"/>
              </a:solidFill>
              <a:latin typeface="Segoe Sans Display Semilight"/>
              <a:ea typeface="+mn-ea"/>
              <a:cs typeface="Segoe Sans Display Semilight"/>
            </a:endParaRPr>
          </a:p>
          <a:p>
            <a:pPr marL="285750" marR="0" lvl="0" indent="-28575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Segoe UI" pitchFamily="34" charset="0"/>
                <a:cs typeface="Segoe UI" pitchFamily="34" charset="0"/>
              </a:rPr>
              <a:t>Translate new trainings into 10-min team demos.</a:t>
            </a:r>
          </a:p>
          <a:p>
            <a:pPr marL="285750" marR="0" lvl="0" indent="-28575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Segoe UI" pitchFamily="34" charset="0"/>
                <a:cs typeface="Segoe UI" pitchFamily="34" charset="0"/>
              </a:rPr>
              <a:t>Localize the examples: swap "Sales Agent for RFPs" with "Sales Agent for our renewal cycle”.</a:t>
            </a:r>
          </a:p>
          <a:p>
            <a:pPr marL="285750" marR="0" lvl="0" indent="-28575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Segoe UI" pitchFamily="34" charset="0"/>
                <a:cs typeface="Segoe UI" pitchFamily="34" charset="0"/>
              </a:rPr>
              <a:t>Curate a starter pack of 5-10 prompts specific for your team’s processes.</a:t>
            </a:r>
          </a:p>
          <a:p>
            <a:pPr marL="285750" marR="0" lvl="0" indent="-28575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Segoe UI" pitchFamily="34" charset="0"/>
                <a:cs typeface="Segoe UI"/>
              </a:rPr>
              <a:t>Be the on-the-ground expert: answer in chat, demo in meetings, troubleshoot in real time. </a:t>
            </a:r>
          </a:p>
          <a:p>
            <a:pPr marL="0" marR="0" lvl="0" indent="0" algn="l" defTabSz="93247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srgbClr val="C03BC4"/>
              </a:solidFill>
              <a:effectLst/>
              <a:uLnTx/>
              <a:uFillTx/>
              <a:latin typeface="Segoe Sans Display Semilight"/>
              <a:ea typeface="+mn-ea"/>
              <a:cs typeface="Segoe UI"/>
            </a:endParaRPr>
          </a:p>
          <a:p>
            <a:pPr marL="0" indent="0">
              <a:buNone/>
            </a:pP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90FC1-59C0-3BB4-FE66-B2A2DF72FA18}"/>
              </a:ext>
            </a:extLst>
          </p:cNvPr>
          <p:cNvSpPr>
            <a:spLocks noGrp="1"/>
          </p:cNvSpPr>
          <p:nvPr>
            <p:ph type="body" idx="105"/>
          </p:nvPr>
        </p:nvSpPr>
        <p:spPr>
          <a:xfrm>
            <a:off x="274320" y="3449657"/>
            <a:ext cx="2651760" cy="3358014"/>
          </a:xfrm>
        </p:spPr>
        <p:txBody>
          <a:bodyPr/>
          <a:lstStyle/>
          <a:p>
            <a:r>
              <a:rPr lang="en-US">
                <a:solidFill>
                  <a:srgbClr val="323139"/>
                </a:solidFill>
                <a:latin typeface="Segoe Sans Display Semilight"/>
                <a:cs typeface="Segoe Sans Display Semilight"/>
              </a:rPr>
              <a:t>Bring Copilot into the meetings, channels, and tools where your team already works — and coach teammates in the moments that matter most.</a:t>
            </a:r>
            <a:endParaRPr lang="en-US"/>
          </a:p>
          <a:p>
            <a:endParaRPr lang="en-U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F7BC95F-1AE3-6DFC-D168-369700A2F3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2017" y="261667"/>
            <a:ext cx="11018520" cy="1004246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50" normalizeH="0" baseline="0" noProof="0">
                <a:ln w="3175"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"/>
                <a:ea typeface="+mn-ea"/>
                <a:cs typeface="Segoe Sans Display" pitchFamily="2" charset="0"/>
              </a:rPr>
              <a:t>#4 Identify success metrics and measure impact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CC8EDF5-0BB0-86F8-4D9A-A5A976A4A593}"/>
              </a:ext>
            </a:extLst>
          </p:cNvPr>
          <p:cNvSpPr txBox="1">
            <a:spLocks/>
          </p:cNvSpPr>
          <p:nvPr/>
        </p:nvSpPr>
        <p:spPr>
          <a:xfrm>
            <a:off x="372017" y="1293345"/>
            <a:ext cx="11018838" cy="1656367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marL="2286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Sans Display" pitchFamily="2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6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>
                <a:solidFill>
                  <a:srgbClr val="323139"/>
                </a:solidFill>
                <a:latin typeface="Segoe Sans Display Semilight"/>
                <a:cs typeface="Segoe Sans Display Semilight"/>
              </a:rPr>
              <a:t>Pick two or three things to track — the same goals you defined in step 1</a:t>
            </a:r>
            <a:r>
              <a:rPr lang="en-US">
                <a:solidFill>
                  <a:srgbClr val="323139"/>
                </a:solidFill>
                <a:latin typeface="Segoe Sans Display Semilight"/>
                <a:cs typeface="Segoe Sans Display"/>
              </a:rPr>
              <a:t>.</a:t>
            </a:r>
            <a:r>
              <a:rPr lang="en-US">
                <a:cs typeface="Segoe Sans Display"/>
              </a:rPr>
              <a:t> Capture where your team is today, check back in 30 and 60 days, and collect the small stories along the way.</a:t>
            </a:r>
            <a:endParaRPr lang="en-US" sz="2000">
              <a:cs typeface="Segoe Sans Display"/>
            </a:endParaRPr>
          </a:p>
        </p:txBody>
      </p:sp>
      <p:pic>
        <p:nvPicPr>
          <p:cNvPr id="12" name="Picture 11" descr="business value impact template">
            <a:extLst>
              <a:ext uri="{FF2B5EF4-FFF2-40B4-BE49-F238E27FC236}">
                <a16:creationId xmlns:a16="http://schemas.microsoft.com/office/drawing/2014/main" id="{217A632C-1484-31C4-B2E2-E322B847FE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3170" y="3063687"/>
            <a:ext cx="5754328" cy="3217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A912EEE-24F0-E604-5A6B-6A7A74B07410}"/>
              </a:ext>
            </a:extLst>
          </p:cNvPr>
          <p:cNvSpPr/>
          <p:nvPr/>
        </p:nvSpPr>
        <p:spPr bwMode="auto">
          <a:xfrm>
            <a:off x="7250545" y="2977144"/>
            <a:ext cx="4470400" cy="3303583"/>
          </a:xfrm>
          <a:prstGeom prst="rect">
            <a:avLst/>
          </a:prstGeom>
          <a:solidFill>
            <a:srgbClr val="D3F1FA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3247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Segoe UI" pitchFamily="34" charset="0"/>
                <a:cs typeface="Segoe UI" pitchFamily="34" charset="0"/>
              </a:rPr>
              <a:t>Where to look?</a:t>
            </a:r>
          </a:p>
          <a:p>
            <a:pPr marL="0" marR="0" lvl="0" indent="0" defTabSz="93247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 Semilight"/>
              <a:ea typeface="Segoe UI" pitchFamily="34" charset="0"/>
              <a:cs typeface="Segoe UI" pitchFamily="34" charset="0"/>
            </a:endParaRPr>
          </a:p>
          <a:p>
            <a:pPr marL="0" marR="0" lvl="0" indent="0" defTabSz="93247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Segoe UI" pitchFamily="34" charset="0"/>
                <a:cs typeface="Segoe UI" pitchFamily="34" charset="0"/>
              </a:rPr>
              <a:t>Microsoft 365 Copilot Usage Report </a:t>
            </a:r>
          </a:p>
          <a:p>
            <a:pPr marL="0" marR="0" lvl="1" indent="0" defTabSz="93247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Segoe UI" pitchFamily="34" charset="0"/>
                <a:cs typeface="Segoe UI" pitchFamily="34" charset="0"/>
              </a:rPr>
              <a:t>Core report showing enabled users, active users, and overall adoption &amp; engagement trends. </a:t>
            </a: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Segoe UI" pitchFamily="34" charset="0"/>
                <a:cs typeface="Segoe UI" pitchFamily="34" charset="0"/>
              </a:rPr>
              <a:t>Ask  your IT admin to share. 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 Semilight"/>
              <a:ea typeface="Segoe UI" pitchFamily="34" charset="0"/>
              <a:cs typeface="Segoe UI" pitchFamily="34" charset="0"/>
            </a:endParaRPr>
          </a:p>
          <a:p>
            <a:pPr marL="0" marR="0" lvl="0" indent="0" defTabSz="93247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Segoe UI" pitchFamily="34" charset="0"/>
                <a:cs typeface="Segoe UI" pitchFamily="34" charset="0"/>
              </a:rPr>
              <a:t>Copilot Dashboard</a:t>
            </a:r>
          </a:p>
          <a:p>
            <a:pPr marL="0" marR="0" lvl="1" indent="0" defTabSz="93247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Segoe UI" pitchFamily="34" charset="0"/>
                <a:cs typeface="Segoe UI" pitchFamily="34" charset="0"/>
              </a:rPr>
              <a:t>Built-in usage and impact analytics in Viva Insights.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 Semilight"/>
              <a:ea typeface="Segoe UI" pitchFamily="34" charset="0"/>
              <a:cs typeface="Segoe UI" pitchFamily="34" charset="0"/>
            </a:endParaRPr>
          </a:p>
          <a:p>
            <a:pPr marL="0" marR="0" lvl="0" indent="0" defTabSz="93247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Segoe UI" pitchFamily="34" charset="0"/>
                <a:cs typeface="Segoe UI" pitchFamily="34" charset="0"/>
              </a:rPr>
              <a:t>Stories from your team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 descr="Busines value impact template large">
            <a:extLst>
              <a:ext uri="{FF2B5EF4-FFF2-40B4-BE49-F238E27FC236}">
                <a16:creationId xmlns:a16="http://schemas.microsoft.com/office/drawing/2014/main" id="{44DAF003-441B-4A58-7EB0-693B2B1D2B56}"/>
              </a:ext>
            </a:extLst>
          </p:cNvPr>
          <p:cNvSpPr/>
          <p:nvPr/>
        </p:nvSpPr>
        <p:spPr bwMode="auto">
          <a:xfrm>
            <a:off x="599823" y="679621"/>
            <a:ext cx="10991335" cy="5659395"/>
          </a:xfrm>
          <a:prstGeom prst="roundRect">
            <a:avLst>
              <a:gd name="adj" fmla="val 1601"/>
            </a:avLst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A392A47-575A-13BC-94AF-7D8BC938C6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3532" y="908101"/>
            <a:ext cx="10363918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50" normalizeH="0" baseline="0" noProof="0">
                <a:ln w="3175"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Business value impact template</a:t>
            </a:r>
            <a:endParaRPr kumimoji="0" lang="en-US" sz="3600" b="0" i="0" u="none" strike="noStrike" kern="1200" cap="none" spc="-50" normalizeH="0" baseline="0" noProof="0">
              <a:ln w="3175">
                <a:noFill/>
              </a:ln>
              <a:solidFill>
                <a:srgbClr val="323139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19" name="Rectangle: Rounded Corners 21">
            <a:extLst>
              <a:ext uri="{FF2B5EF4-FFF2-40B4-BE49-F238E27FC236}">
                <a16:creationId xmlns:a16="http://schemas.microsoft.com/office/drawing/2014/main" id="{8D13627B-F50B-42E1-20E9-AD5E173EF71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916413" y="1713690"/>
            <a:ext cx="1206240" cy="836162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 pitchFamily="2" charset="0"/>
                <a:cs typeface="Segoe Sans Display" pitchFamily="2" charset="0"/>
              </a:rPr>
              <a:t>Business goal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 pitchFamily="2" charset="0"/>
              <a:cs typeface="Segoe Sans Display" pitchFamily="2" charset="0"/>
            </a:endParaRPr>
          </a:p>
        </p:txBody>
      </p:sp>
      <p:sp>
        <p:nvSpPr>
          <p:cNvPr id="20" name="Rectangle: Rounded Corners 21">
            <a:extLst>
              <a:ext uri="{FF2B5EF4-FFF2-40B4-BE49-F238E27FC236}">
                <a16:creationId xmlns:a16="http://schemas.microsoft.com/office/drawing/2014/main" id="{2BD5A7E8-DC55-9DAB-F66E-A442079645E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2727961" y="1728068"/>
            <a:ext cx="5260655" cy="908049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/>
              </a:rPr>
              <a:t>Placeholder text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 Semilight"/>
              <a:ea typeface="+mn-ea"/>
              <a:cs typeface="+mn-cs"/>
            </a:endParaRPr>
          </a:p>
        </p:txBody>
      </p:sp>
      <p:sp>
        <p:nvSpPr>
          <p:cNvPr id="21" name="Rectangle: Rounded Corners 21">
            <a:extLst>
              <a:ext uri="{FF2B5EF4-FFF2-40B4-BE49-F238E27FC236}">
                <a16:creationId xmlns:a16="http://schemas.microsoft.com/office/drawing/2014/main" id="{2DE73EB1-3382-BC93-ACF6-52B094A248F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916412" y="2547576"/>
            <a:ext cx="1206240" cy="836162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 pitchFamily="2" charset="0"/>
                <a:cs typeface="Segoe Sans Display" pitchFamily="2" charset="0"/>
              </a:rPr>
              <a:t>Process I want to change 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 pitchFamily="2" charset="0"/>
              <a:cs typeface="Segoe Sans Display" pitchFamily="2" charset="0"/>
            </a:endParaRPr>
          </a:p>
        </p:txBody>
      </p:sp>
      <p:sp>
        <p:nvSpPr>
          <p:cNvPr id="22" name="Rectangle: Rounded Corners 35">
            <a:extLst>
              <a:ext uri="{FF2B5EF4-FFF2-40B4-BE49-F238E27FC236}">
                <a16:creationId xmlns:a16="http://schemas.microsoft.com/office/drawing/2014/main" id="{15A917CA-C3A2-2F25-429E-A82BC47A8EF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2727961" y="2550202"/>
            <a:ext cx="5260655" cy="1381139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 Semilight"/>
                <a:ea typeface="+mn-ea"/>
                <a:cs typeface="Segoe Sans Display"/>
              </a:rPr>
              <a:t>Placeholder text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highlight>
                <a:srgbClr val="FFFFFF"/>
              </a:highlight>
              <a:uLnTx/>
              <a:uFillTx/>
              <a:latin typeface="Segoe Sans Display Semilight"/>
              <a:ea typeface="+mn-ea"/>
              <a:cs typeface="Segoe Sans Dis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highlight>
                <a:srgbClr val="FFFFFF"/>
              </a:highlight>
              <a:uLnTx/>
              <a:uFillTx/>
              <a:latin typeface="Segoe Sans Display Semilight"/>
              <a:ea typeface="+mn-ea"/>
              <a:cs typeface="Segoe Sans Display"/>
            </a:endParaRPr>
          </a:p>
        </p:txBody>
      </p:sp>
      <p:sp>
        <p:nvSpPr>
          <p:cNvPr id="23" name="Rectangle: Rounded Corners 21">
            <a:extLst>
              <a:ext uri="{FF2B5EF4-FFF2-40B4-BE49-F238E27FC236}">
                <a16:creationId xmlns:a16="http://schemas.microsoft.com/office/drawing/2014/main" id="{CD390129-7DA8-8390-12E7-59641E83DE3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916412" y="4272859"/>
            <a:ext cx="1206240" cy="836162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 pitchFamily="2" charset="0"/>
                <a:cs typeface="Segoe Sans Display" pitchFamily="2" charset="0"/>
              </a:rPr>
              <a:t>Using...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 pitchFamily="2" charset="0"/>
              <a:cs typeface="Segoe Sans Display" pitchFamily="2" charset="0"/>
            </a:endParaRPr>
          </a:p>
        </p:txBody>
      </p:sp>
      <p:sp>
        <p:nvSpPr>
          <p:cNvPr id="24" name="Rectangle: Rounded Corners 36">
            <a:extLst>
              <a:ext uri="{FF2B5EF4-FFF2-40B4-BE49-F238E27FC236}">
                <a16:creationId xmlns:a16="http://schemas.microsoft.com/office/drawing/2014/main" id="{38D3497C-209F-43F3-3372-8E533F51437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2727961" y="4276747"/>
            <a:ext cx="5188768" cy="1697441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 Semilight"/>
                <a:ea typeface="+mn-ea"/>
                <a:cs typeface="Segoe Sans Display"/>
              </a:rPr>
              <a:t>Placeholder text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highlight>
                <a:srgbClr val="FFFFFF"/>
              </a:highlight>
              <a:uLnTx/>
              <a:uFillTx/>
              <a:latin typeface="Segoe Sans Display Semilight"/>
              <a:ea typeface="+mn-ea"/>
              <a:cs typeface="Segoe Sans Display"/>
            </a:endParaRPr>
          </a:p>
          <a:p>
            <a:pPr marL="1714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highlight>
                <a:srgbClr val="FFFFFF"/>
              </a:highlight>
              <a:uLnTx/>
              <a:uFillTx/>
              <a:latin typeface="Segoe Sans Display Semilight"/>
              <a:ea typeface="+mn-ea"/>
              <a:cs typeface="Segoe Sans Display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D774FB5-ACA8-0F97-9530-4797E38FF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5358288" y="1567169"/>
            <a:ext cx="0" cy="5260655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headEnd type="none" w="lg" len="med"/>
            <a:tailEnd type="none" w="lg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CC5EC44-E43E-53E0-6E7E-D4CC74698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5358288" y="-159376"/>
            <a:ext cx="0" cy="5260655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headEnd type="none" w="lg" len="med"/>
            <a:tailEnd type="none" w="lg" len="med"/>
          </a:ln>
          <a:effectLst/>
        </p:spPr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D141387-060F-F1BF-4764-807CED664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8139381" y="1469275"/>
            <a:ext cx="3272935" cy="4360613"/>
          </a:xfrm>
          <a:prstGeom prst="roundRect">
            <a:avLst>
              <a:gd name="adj" fmla="val 3178"/>
            </a:avLst>
          </a:prstGeom>
          <a:solidFill>
            <a:srgbClr val="EEF1F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+mn-ea"/>
              <a:cs typeface="Segoe UI" pitchFamily="34" charset="0"/>
            </a:endParaRPr>
          </a:p>
        </p:txBody>
      </p:sp>
      <p:sp>
        <p:nvSpPr>
          <p:cNvPr id="28" name="Rectangle: Rounded Corners 21">
            <a:extLst>
              <a:ext uri="{FF2B5EF4-FFF2-40B4-BE49-F238E27FC236}">
                <a16:creationId xmlns:a16="http://schemas.microsoft.com/office/drawing/2014/main" id="{254FB85C-61C6-E1A4-9E57-AC1597E390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8335129" y="1613047"/>
            <a:ext cx="2931522" cy="419219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 pitchFamily="2" charset="0"/>
                <a:cs typeface="Segoe Sans Display" pitchFamily="2" charset="0"/>
              </a:rPr>
              <a:t>I'll know this is successful when...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 pitchFamily="2" charset="0"/>
              <a:cs typeface="Segoe Sans Display" pitchFamily="2" charset="0"/>
            </a:endParaRPr>
          </a:p>
        </p:txBody>
      </p:sp>
      <p:sp>
        <p:nvSpPr>
          <p:cNvPr id="29" name="Rectangle: Rounded Corners 44" descr="Business value impact template">
            <a:extLst>
              <a:ext uri="{FF2B5EF4-FFF2-40B4-BE49-F238E27FC236}">
                <a16:creationId xmlns:a16="http://schemas.microsoft.com/office/drawing/2014/main" id="{AC83265D-BC9F-23B8-5744-137D0784200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8330420" y="2029918"/>
            <a:ext cx="2946460" cy="1318652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/>
              </a:rPr>
              <a:t>Placeholder text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Sans Display Semilight"/>
              <a:ea typeface="+mn-ea"/>
              <a:cs typeface="Segoe Sans Dis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Segoe Sans Display Semilight"/>
              <a:ea typeface="+mn-ea"/>
              <a:cs typeface="Segoe Sans Display"/>
            </a:endParaRPr>
          </a:p>
        </p:txBody>
      </p:sp>
      <p:sp>
        <p:nvSpPr>
          <p:cNvPr id="30" name="Rectangle: Rounded Corners 21">
            <a:extLst>
              <a:ext uri="{FF2B5EF4-FFF2-40B4-BE49-F238E27FC236}">
                <a16:creationId xmlns:a16="http://schemas.microsoft.com/office/drawing/2014/main" id="{5001ED5F-1646-404D-0AEB-058137E164D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8335128" y="3654631"/>
            <a:ext cx="2931522" cy="419219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 pitchFamily="2" charset="0"/>
                <a:cs typeface="Segoe Sans Display" pitchFamily="2" charset="0"/>
              </a:rPr>
              <a:t>The value Copilot provides...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 pitchFamily="2" charset="0"/>
              <a:cs typeface="Segoe Sans Display" pitchFamily="2" charset="0"/>
            </a:endParaRPr>
          </a:p>
        </p:txBody>
      </p:sp>
      <p:sp>
        <p:nvSpPr>
          <p:cNvPr id="31" name="Rectangle: Rounded Corners 44">
            <a:extLst>
              <a:ext uri="{FF2B5EF4-FFF2-40B4-BE49-F238E27FC236}">
                <a16:creationId xmlns:a16="http://schemas.microsoft.com/office/drawing/2014/main" id="{7A647585-25B3-9757-5A91-6D38305A026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8330419" y="4100257"/>
            <a:ext cx="2716423" cy="1189257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/>
              </a:rPr>
              <a:t>Placeholder text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Sans Display Semilight"/>
              <a:ea typeface="+mn-ea"/>
              <a:cs typeface="Segoe Sans Displ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2DBB9-ACC8-4EFC-BCE7-02DB9E378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 descr="Business valute impact template example">
            <a:extLst>
              <a:ext uri="{FF2B5EF4-FFF2-40B4-BE49-F238E27FC236}">
                <a16:creationId xmlns:a16="http://schemas.microsoft.com/office/drawing/2014/main" id="{A1C043DA-D9EA-0993-1642-2A2F88870E31}"/>
              </a:ext>
            </a:extLst>
          </p:cNvPr>
          <p:cNvSpPr/>
          <p:nvPr/>
        </p:nvSpPr>
        <p:spPr bwMode="auto">
          <a:xfrm>
            <a:off x="599823" y="679621"/>
            <a:ext cx="10991335" cy="5659395"/>
          </a:xfrm>
          <a:prstGeom prst="roundRect">
            <a:avLst>
              <a:gd name="adj" fmla="val 1601"/>
            </a:avLst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2B850D4-8484-FD72-1B84-29C80E7F13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3532" y="908101"/>
            <a:ext cx="10363918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50" normalizeH="0" baseline="0" noProof="0">
                <a:ln w="3175"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Business value impact template: example</a:t>
            </a:r>
            <a:endParaRPr kumimoji="0" lang="en-US" sz="3600" b="0" i="0" u="none" strike="noStrike" kern="1200" cap="none" spc="-50" normalizeH="0" baseline="0" noProof="0">
              <a:ln w="3175">
                <a:noFill/>
              </a:ln>
              <a:solidFill>
                <a:srgbClr val="323139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19" name="Rectangle: Rounded Corners 21">
            <a:extLst>
              <a:ext uri="{FF2B5EF4-FFF2-40B4-BE49-F238E27FC236}">
                <a16:creationId xmlns:a16="http://schemas.microsoft.com/office/drawing/2014/main" id="{DEE6E33D-DCED-3BFC-7916-24E77E05D32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916413" y="1713690"/>
            <a:ext cx="1206240" cy="836162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 pitchFamily="2" charset="0"/>
                <a:cs typeface="Segoe Sans Display" pitchFamily="2" charset="0"/>
              </a:rPr>
              <a:t>Business goal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 pitchFamily="2" charset="0"/>
              <a:cs typeface="Segoe Sans Display" pitchFamily="2" charset="0"/>
            </a:endParaRPr>
          </a:p>
        </p:txBody>
      </p:sp>
      <p:sp>
        <p:nvSpPr>
          <p:cNvPr id="20" name="Rectangle: Rounded Corners 21">
            <a:extLst>
              <a:ext uri="{FF2B5EF4-FFF2-40B4-BE49-F238E27FC236}">
                <a16:creationId xmlns:a16="http://schemas.microsoft.com/office/drawing/2014/main" id="{79EE2429-A663-2434-AA1F-F19D4AED071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2727961" y="1728068"/>
            <a:ext cx="5260655" cy="908049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For Sales: 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Accelerate response to inbound RFPs and proposals while improving win rate.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 Semilight"/>
              <a:ea typeface="+mn-ea"/>
              <a:cs typeface="Segoe Sans Display Semi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 Semilight"/>
              <a:ea typeface="+mn-ea"/>
              <a:cs typeface="+mn-cs"/>
            </a:endParaRPr>
          </a:p>
        </p:txBody>
      </p:sp>
      <p:sp>
        <p:nvSpPr>
          <p:cNvPr id="21" name="Rectangle: Rounded Corners 21">
            <a:extLst>
              <a:ext uri="{FF2B5EF4-FFF2-40B4-BE49-F238E27FC236}">
                <a16:creationId xmlns:a16="http://schemas.microsoft.com/office/drawing/2014/main" id="{8E7D611A-7AEC-1649-D3AF-9B1D0CACB84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916412" y="2547576"/>
            <a:ext cx="1206240" cy="836162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 pitchFamily="2" charset="0"/>
                <a:cs typeface="Segoe Sans Display" pitchFamily="2" charset="0"/>
              </a:rPr>
              <a:t>Process I want to change 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 pitchFamily="2" charset="0"/>
              <a:cs typeface="Segoe Sans Display" pitchFamily="2" charset="0"/>
            </a:endParaRPr>
          </a:p>
        </p:txBody>
      </p:sp>
      <p:sp>
        <p:nvSpPr>
          <p:cNvPr id="22" name="Rectangle: Rounded Corners 35">
            <a:extLst>
              <a:ext uri="{FF2B5EF4-FFF2-40B4-BE49-F238E27FC236}">
                <a16:creationId xmlns:a16="http://schemas.microsoft.com/office/drawing/2014/main" id="{8EFA182E-1E72-ED66-11B4-5DEB4FC6EB1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2727961" y="2550202"/>
            <a:ext cx="5260655" cy="1381139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"/>
                <a:ea typeface="+mn-ea"/>
                <a:cs typeface="Segoe Sans Display"/>
              </a:rPr>
              <a:t>Respond to inbound RFPs and customer proposals.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457200" marR="0" lvl="0" indent="-17145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"/>
                <a:ea typeface="+mn-ea"/>
                <a:cs typeface="Segoe Sans Display"/>
              </a:rPr>
              <a:t>Research the prospect (industry, financials, recent news, prior interactions).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457200" marR="0" lvl="0" indent="-17145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"/>
                <a:ea typeface="+mn-ea"/>
                <a:cs typeface="Segoe Sans Display"/>
              </a:rPr>
              <a:t>Pull product, pricing, and security info from across internal systems.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457200" marR="0" lvl="0" indent="-17145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"/>
                <a:ea typeface="+mn-ea"/>
                <a:cs typeface="Segoe Sans Display"/>
              </a:rPr>
              <a:t>Draft tailored responses, executive summary, and pricing model.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457200" marR="0" lvl="0" indent="-17145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"/>
                <a:ea typeface="+mn-ea"/>
                <a:cs typeface="Segoe Sans Display"/>
              </a:rPr>
              <a:t>Route for legal/security review and final approval.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highlight>
                <a:srgbClr val="FFFFFF"/>
              </a:highlight>
              <a:uLnTx/>
              <a:uFillTx/>
              <a:latin typeface="Segoe Sans Display Semilight"/>
              <a:ea typeface="+mn-ea"/>
              <a:cs typeface="Segoe Sans Dis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highlight>
                <a:srgbClr val="FFFFFF"/>
              </a:highlight>
              <a:uLnTx/>
              <a:uFillTx/>
              <a:latin typeface="Segoe Sans Display Semilight"/>
              <a:ea typeface="+mn-ea"/>
              <a:cs typeface="Segoe Sans Display"/>
            </a:endParaRPr>
          </a:p>
        </p:txBody>
      </p:sp>
      <p:sp>
        <p:nvSpPr>
          <p:cNvPr id="23" name="Rectangle: Rounded Corners 21">
            <a:extLst>
              <a:ext uri="{FF2B5EF4-FFF2-40B4-BE49-F238E27FC236}">
                <a16:creationId xmlns:a16="http://schemas.microsoft.com/office/drawing/2014/main" id="{82F1894A-1B32-B718-12AC-FAF1D215C24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916412" y="4272859"/>
            <a:ext cx="1206240" cy="836162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 pitchFamily="2" charset="0"/>
                <a:cs typeface="Segoe Sans Display" pitchFamily="2" charset="0"/>
              </a:rPr>
              <a:t>Using...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 pitchFamily="2" charset="0"/>
              <a:cs typeface="Segoe Sans Display" pitchFamily="2" charset="0"/>
            </a:endParaRPr>
          </a:p>
        </p:txBody>
      </p:sp>
      <p:sp>
        <p:nvSpPr>
          <p:cNvPr id="24" name="Rectangle: Rounded Corners 36">
            <a:extLst>
              <a:ext uri="{FF2B5EF4-FFF2-40B4-BE49-F238E27FC236}">
                <a16:creationId xmlns:a16="http://schemas.microsoft.com/office/drawing/2014/main" id="{4386F57C-B19C-A671-44B0-0339F485F81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2727961" y="4276747"/>
            <a:ext cx="5188768" cy="1697441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rmAutofit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17145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"/>
                <a:ea typeface="+mn-ea"/>
                <a:cs typeface="Segoe Sans Display"/>
              </a:rPr>
              <a:t>Sales Agent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"/>
                <a:ea typeface="+mn-ea"/>
                <a:cs typeface="Segoe Sans Display"/>
              </a:rPr>
              <a:t> to autonomously research the prospect, surface relevant case studies, and assemble a first-draft response from your approved content library.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342900" marR="0" lvl="0" indent="-17145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"/>
                <a:ea typeface="+mn-ea"/>
                <a:cs typeface="Segoe Sans Display"/>
              </a:rPr>
              <a:t>Researcher 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"/>
                <a:ea typeface="+mn-ea"/>
                <a:cs typeface="Segoe Sans Display"/>
              </a:rPr>
              <a:t>to scan the prospect's public filings, recent news, and competitive context.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342900" marR="0" lvl="0" indent="-17145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"/>
                <a:ea typeface="+mn-ea"/>
                <a:cs typeface="Segoe Sans Display"/>
              </a:rPr>
              <a:t>A custom agent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"/>
                <a:ea typeface="+mn-ea"/>
                <a:cs typeface="Segoe Sans Display"/>
              </a:rPr>
              <a:t> built in Copilot Studio, grounded in your proposal library and product docs, to fill the structured RFP sections.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342900" marR="0" lvl="0" indent="-17145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"/>
                <a:ea typeface="+mn-ea"/>
                <a:cs typeface="Segoe Sans Display"/>
              </a:rPr>
              <a:t>Word + PowerPoint 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highlight>
                  <a:srgbClr val="FFFFFF"/>
                </a:highlight>
                <a:uLnTx/>
                <a:uFillTx/>
                <a:latin typeface="Segoe Sans Display"/>
                <a:ea typeface="+mn-ea"/>
                <a:cs typeface="Segoe Sans Display"/>
              </a:rPr>
              <a:t>to refine the final deliverable and executive summary.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highlight>
                <a:srgbClr val="FFFFFF"/>
              </a:highlight>
              <a:uLnTx/>
              <a:uFillTx/>
              <a:latin typeface="Segoe Sans Display Semilight"/>
              <a:ea typeface="+mn-ea"/>
              <a:cs typeface="Segoe Sans Display"/>
            </a:endParaRPr>
          </a:p>
          <a:p>
            <a:pPr marL="1714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highlight>
                <a:srgbClr val="FFFFFF"/>
              </a:highlight>
              <a:uLnTx/>
              <a:uFillTx/>
              <a:latin typeface="Segoe Sans Display Semilight"/>
              <a:ea typeface="+mn-ea"/>
              <a:cs typeface="Segoe Sans Display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057480D-389E-CD11-6DE5-A060AC594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5358288" y="1567169"/>
            <a:ext cx="0" cy="5260655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headEnd type="none" w="lg" len="med"/>
            <a:tailEnd type="none" w="lg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2B4CAC4-7D7D-AE22-05B8-C46F3B157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5358288" y="-159376"/>
            <a:ext cx="0" cy="5260655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85000"/>
              </a:srgbClr>
            </a:solidFill>
            <a:prstDash val="solid"/>
            <a:headEnd type="none" w="lg" len="med"/>
            <a:tailEnd type="none" w="lg" len="med"/>
          </a:ln>
          <a:effectLst/>
        </p:spPr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AFACF0D-9C4B-0F5F-6ACB-0D649D39E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8139381" y="1469275"/>
            <a:ext cx="3272935" cy="4360613"/>
          </a:xfrm>
          <a:prstGeom prst="roundRect">
            <a:avLst>
              <a:gd name="adj" fmla="val 3178"/>
            </a:avLst>
          </a:prstGeom>
          <a:solidFill>
            <a:srgbClr val="EEF1F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127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+mn-ea"/>
              <a:cs typeface="Segoe UI" pitchFamily="34" charset="0"/>
            </a:endParaRPr>
          </a:p>
        </p:txBody>
      </p:sp>
      <p:sp>
        <p:nvSpPr>
          <p:cNvPr id="28" name="Rectangle: Rounded Corners 21">
            <a:extLst>
              <a:ext uri="{FF2B5EF4-FFF2-40B4-BE49-F238E27FC236}">
                <a16:creationId xmlns:a16="http://schemas.microsoft.com/office/drawing/2014/main" id="{0AAB9BE0-E3EC-B3AB-5285-F4E3626B62E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8335129" y="1613047"/>
            <a:ext cx="2931522" cy="419219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 pitchFamily="2" charset="0"/>
                <a:cs typeface="Segoe Sans Display" pitchFamily="2" charset="0"/>
              </a:rPr>
              <a:t>I'll know this is successful when...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 pitchFamily="2" charset="0"/>
              <a:cs typeface="Segoe Sans Display" pitchFamily="2" charset="0"/>
            </a:endParaRPr>
          </a:p>
        </p:txBody>
      </p:sp>
      <p:sp>
        <p:nvSpPr>
          <p:cNvPr id="29" name="Rectangle: Rounded Corners 44">
            <a:extLst>
              <a:ext uri="{FF2B5EF4-FFF2-40B4-BE49-F238E27FC236}">
                <a16:creationId xmlns:a16="http://schemas.microsoft.com/office/drawing/2014/main" id="{C99136C2-E7AC-3FAC-E57C-F3E380C2963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8330420" y="2029918"/>
            <a:ext cx="2946460" cy="1318652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We can respond to RFPs in hours, not days.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285750" marR="0" lvl="0" indent="-28575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We win more deals because proposals are tailored, complete, and on time.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285750" marR="0" lvl="0" indent="-28575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Sellers spend less time on research and more time with customers.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Sans Display Semilight"/>
              <a:ea typeface="+mn-ea"/>
              <a:cs typeface="Segoe Sans Dis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Segoe Sans Display Semilight"/>
              <a:ea typeface="+mn-ea"/>
              <a:cs typeface="Segoe Sans Display"/>
            </a:endParaRPr>
          </a:p>
        </p:txBody>
      </p:sp>
      <p:sp>
        <p:nvSpPr>
          <p:cNvPr id="30" name="Rectangle: Rounded Corners 21">
            <a:extLst>
              <a:ext uri="{FF2B5EF4-FFF2-40B4-BE49-F238E27FC236}">
                <a16:creationId xmlns:a16="http://schemas.microsoft.com/office/drawing/2014/main" id="{3D936263-BDC6-4995-2936-2A8904A2BA4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8335128" y="3654631"/>
            <a:ext cx="2931522" cy="419219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9144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 pitchFamily="2" charset="0"/>
                <a:cs typeface="Segoe Sans Display" pitchFamily="2" charset="0"/>
              </a:rPr>
              <a:t>The value Copilot provides...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 pitchFamily="2" charset="0"/>
              <a:cs typeface="Segoe Sans Display" pitchFamily="2" charset="0"/>
            </a:endParaRPr>
          </a:p>
        </p:txBody>
      </p:sp>
      <p:sp>
        <p:nvSpPr>
          <p:cNvPr id="31" name="Rectangle: Rounded Corners 44">
            <a:extLst>
              <a:ext uri="{FF2B5EF4-FFF2-40B4-BE49-F238E27FC236}">
                <a16:creationId xmlns:a16="http://schemas.microsoft.com/office/drawing/2014/main" id="{F1966C69-0CC5-89EE-A37A-C3580E5DACD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8330419" y="4100257"/>
            <a:ext cx="2716423" cy="1189257"/>
          </a:xfrm>
          <a:prstGeom prst="rect">
            <a:avLst/>
          </a:prstGeom>
          <a:noFill/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Sales Agent runs discovery and assembly autonomously — sellers move from drafting to editing.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285750" marR="0" lvl="0" indent="-28575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Save 6+ hours per RFP; respond to 2× the volume.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285750" marR="0" lvl="0" indent="-28575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Higher win rate from more personalized, deadline-met responses.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Sans Display Semilight"/>
              <a:ea typeface="+mn-ea"/>
              <a:cs typeface="Segoe Sans Display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F868A0-6BC4-81FC-548C-0A7708527B3A}"/>
              </a:ext>
            </a:extLst>
          </p:cNvPr>
          <p:cNvSpPr/>
          <p:nvPr/>
        </p:nvSpPr>
        <p:spPr bwMode="auto">
          <a:xfrm>
            <a:off x="10352597" y="-2407"/>
            <a:ext cx="1688330" cy="411193"/>
          </a:xfrm>
          <a:prstGeom prst="rect">
            <a:avLst/>
          </a:prstGeom>
          <a:solidFill>
            <a:srgbClr val="F4364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Sans Display"/>
                <a:ea typeface="Segoe UI" pitchFamily="34" charset="0"/>
                <a:cs typeface="Segoe UI" pitchFamily="34" charset="0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2203543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FA0976B-9538-5301-9866-117163F433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8263" y="2873415"/>
            <a:ext cx="3182027" cy="110799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50" normalizeH="0" baseline="0" noProof="0">
                <a:ln w="3175"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"/>
                <a:ea typeface="+mn-ea"/>
                <a:cs typeface="Segoe Sans Display" pitchFamily="2" charset="0"/>
              </a:rPr>
              <a:t>From plan to action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C1987DC3-E0E8-9CAA-67FB-72FFC682F080}"/>
              </a:ext>
            </a:extLst>
          </p:cNvPr>
          <p:cNvSpPr txBox="1">
            <a:spLocks/>
          </p:cNvSpPr>
          <p:nvPr/>
        </p:nvSpPr>
        <p:spPr>
          <a:xfrm>
            <a:off x="4941888" y="1128323"/>
            <a:ext cx="6667500" cy="459818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231775" marR="0" indent="-2317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800" kern="1200" spc="0" baseline="0">
                <a:solidFill>
                  <a:schemeClr val="tx1"/>
                </a:solidFill>
                <a:latin typeface="+mn-lt"/>
                <a:ea typeface="+mn-ea"/>
                <a:cs typeface="Segoe Sans Display" pitchFamily="2" charset="0"/>
              </a:defRPr>
            </a:lvl1pPr>
            <a:lvl2pPr marL="457200" marR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20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7225" marR="0" indent="-20002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6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2963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3938" marR="0" indent="-1682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"/>
                <a:ea typeface="+mn-ea"/>
                <a:cs typeface="Segoe Sans Display" pitchFamily="2" charset="0"/>
              </a:rPr>
              <a:t>What you just learned</a:t>
            </a:r>
          </a:p>
          <a:p>
            <a:pPr marL="231775" marR="0" lvl="0" indent="-2317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 pitchFamily="2" charset="0"/>
              </a:rPr>
              <a:t>Start with your team’s goals, not the technology</a:t>
            </a:r>
          </a:p>
          <a:p>
            <a:pPr marL="231775" marR="0" lvl="0" indent="-2317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 pitchFamily="2" charset="0"/>
              </a:rPr>
              <a:t>Focus on a small set of high‑impact use cases</a:t>
            </a:r>
          </a:p>
          <a:p>
            <a:pPr marL="231775" marR="0" lvl="0" indent="-2317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/>
              </a:rPr>
              <a:t>Bring Copilot into the flow of everyday work </a:t>
            </a:r>
          </a:p>
          <a:p>
            <a:pPr marL="231775" marR="0" lvl="0" indent="-2317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/>
              </a:rPr>
              <a:t>Measure what matters to the team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323139"/>
              </a:solidFill>
              <a:effectLst/>
              <a:uLnTx/>
              <a:uFillTx/>
              <a:latin typeface="Segoe Sans Display Semilight"/>
              <a:ea typeface="+mn-ea"/>
              <a:cs typeface="Segoe Sans Display" pitchFamily="2" charset="0"/>
            </a:endParaRP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323139"/>
              </a:solidFill>
              <a:effectLst/>
              <a:uLnTx/>
              <a:uFillTx/>
              <a:latin typeface="Segoe Sans Display Semilight"/>
              <a:ea typeface="+mn-ea"/>
              <a:cs typeface="Segoe Sans Display" pitchFamily="2" charset="0"/>
            </a:endParaRP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"/>
                <a:ea typeface="+mn-ea"/>
                <a:cs typeface="Segoe Sans Display" pitchFamily="2" charset="0"/>
              </a:rPr>
              <a:t>Your next step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 pitchFamily="2" charset="0"/>
              </a:rPr>
              <a:t>Visit the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 pitchFamily="2" charset="0"/>
              </a:rPr>
              <a:t>Copilot Hub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 pitchFamily="2" charset="0"/>
              </a:rPr>
              <a:t>[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 pitchFamily="2" charset="0"/>
                <a:hlinkClick r:id="rId2"/>
              </a:rPr>
              <a:t>adoption.microsoft.com/copilot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 pitchFamily="2" charset="0"/>
              </a:rPr>
              <a:t>] to: </a:t>
            </a:r>
          </a:p>
          <a:p>
            <a:pPr marL="231775" marR="0" lvl="0" indent="-2317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/>
              </a:rPr>
              <a:t>Follow a step‑by‑step plan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23139"/>
              </a:solidFill>
              <a:effectLst/>
              <a:uLnTx/>
              <a:uFillTx/>
              <a:latin typeface="Segoe Sans Display Semilight"/>
              <a:ea typeface="+mn-ea"/>
              <a:cs typeface="Segoe Sans Display" pitchFamily="2" charset="0"/>
            </a:endParaRPr>
          </a:p>
          <a:p>
            <a:pPr marL="231775" marR="0" lvl="0" indent="-2317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 pitchFamily="2" charset="0"/>
              </a:rPr>
              <a:t>Access Champion playbooks and templates</a:t>
            </a:r>
          </a:p>
          <a:p>
            <a:pPr marL="231775" marR="0" lvl="0" indent="-2317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23139"/>
                </a:solidFill>
                <a:effectLst/>
                <a:uLnTx/>
                <a:uFillTx/>
                <a:latin typeface="Segoe Sans Display Semilight"/>
                <a:ea typeface="+mn-ea"/>
                <a:cs typeface="Segoe Sans Display" pitchFamily="2" charset="0"/>
              </a:rPr>
              <a:t>Find training, prompts, and community ideas to bring back to your team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986CBA9-490D-4D27-5398-B2EDB4AA7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349578" y="2601097"/>
            <a:ext cx="0" cy="1705233"/>
          </a:xfrm>
          <a:prstGeom prst="line">
            <a:avLst/>
          </a:prstGeom>
          <a:ln w="12700">
            <a:headEnd type="none" w="lg" len="med"/>
            <a:tailEnd type="none" w="lg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Microsoft 365 Copilot Template">
  <a:themeElements>
    <a:clrScheme name="MSFT Copilot 2026">
      <a:dk1>
        <a:srgbClr val="323139"/>
      </a:dk1>
      <a:lt1>
        <a:srgbClr val="FFFFFF"/>
      </a:lt1>
      <a:dk2>
        <a:srgbClr val="000000"/>
      </a:dk2>
      <a:lt2>
        <a:srgbClr val="EEF1F4"/>
      </a:lt2>
      <a:accent1>
        <a:srgbClr val="0097F4"/>
      </a:accent1>
      <a:accent2>
        <a:srgbClr val="CB85FF"/>
      </a:accent2>
      <a:accent3>
        <a:srgbClr val="FFA200"/>
      </a:accent3>
      <a:accent4>
        <a:srgbClr val="9BC72A"/>
      </a:accent4>
      <a:accent5>
        <a:srgbClr val="FF32A3"/>
      </a:accent5>
      <a:accent6>
        <a:srgbClr val="FFCE20"/>
      </a:accent6>
      <a:hlink>
        <a:srgbClr val="0097F4"/>
      </a:hlink>
      <a:folHlink>
        <a:srgbClr val="CB85FF"/>
      </a:folHlink>
    </a:clrScheme>
    <a:fontScheme name="Custom 5">
      <a:majorFont>
        <a:latin typeface="Segoe Sans Display"/>
        <a:ea typeface=""/>
        <a:cs typeface=""/>
      </a:majorFont>
      <a:minorFont>
        <a:latin typeface="Segoe Sans Display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-2605" id="{E02A0F4E-1562-C14F-AE4C-1C40487469A5}" vid="{E5BCED4C-CF40-0F44-997B-4F080B9A7D8E}"/>
    </a:ext>
  </a:extLst>
</a:theme>
</file>

<file path=ppt/theme/theme2.xml><?xml version="1.0" encoding="utf-8"?>
<a:theme xmlns:a="http://schemas.openxmlformats.org/drawingml/2006/main" name="Office Theme">
  <a:themeElements>
    <a:clrScheme name="Microsoft Copilot">
      <a:dk1>
        <a:srgbClr val="1A1A1A"/>
      </a:dk1>
      <a:lt1>
        <a:sysClr val="window" lastClr="FFFFFF"/>
      </a:lt1>
      <a:dk2>
        <a:srgbClr val="242424"/>
      </a:dk2>
      <a:lt2>
        <a:srgbClr val="F6F9F0"/>
      </a:lt2>
      <a:accent1>
        <a:srgbClr val="F6F9F0"/>
      </a:accent1>
      <a:accent2>
        <a:srgbClr val="D8F5FC"/>
      </a:accent2>
      <a:accent3>
        <a:srgbClr val="B9ECFE"/>
      </a:accent3>
      <a:accent4>
        <a:srgbClr val="1A1A1A"/>
      </a:accent4>
      <a:accent5>
        <a:srgbClr val="3F3F3F"/>
      </a:accent5>
      <a:accent6>
        <a:srgbClr val="8C8C8C"/>
      </a:accent6>
      <a:hlink>
        <a:srgbClr val="1A1A1A"/>
      </a:hlink>
      <a:folHlink>
        <a:srgbClr val="767676"/>
      </a:folHlink>
    </a:clrScheme>
    <a:fontScheme name="Office">
      <a:majorFont>
        <a:latin typeface="Segoe Sans Display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Sans Display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Ink">
      <a:srgbClr val="1A1A1A"/>
    </a:custClr>
    <a:custClr name="Subtitle grey">
      <a:srgbClr val="8C8C8C"/>
    </a:custClr>
    <a:custClr name="Body grey">
      <a:srgbClr val="3F3F3F"/>
    </a:custClr>
    <a:custClr name="Muted grey">
      <a:srgbClr val="767676"/>
    </a:custClr>
    <a:custClr name="Card mint">
      <a:srgbClr val="F6F9F0"/>
    </a:custClr>
    <a:custClr name="Card blue">
      <a:srgbClr val="EAF3FC"/>
    </a:custClr>
    <a:custClr name="Card blush">
      <a:srgbClr val="FDF4F4"/>
    </a:custClr>
    <a:custClr name="Card dark">
      <a:srgbClr val="1B1B1B"/>
    </a:custClr>
    <a:custClr name="Hairline">
      <a:srgbClr val="DCE0D2"/>
    </a:custClr>
    <a:custClr name="Error red">
      <a:srgbClr val="D1343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Light Orange">
      <a:srgbClr val="FF9349"/>
    </a:custClr>
    <a:custClr name="Light Yellow">
      <a:srgbClr val="FEF000"/>
    </a:custClr>
    <a:custClr name="Light Green">
      <a:srgbClr val="9BF00B"/>
    </a:custClr>
    <a:custClr name="Light Teal">
      <a:srgbClr val="30E5D0"/>
    </a:custClr>
    <a:custClr name="Light Blue">
      <a:srgbClr val="50E6FF"/>
    </a:custClr>
    <a:custClr name="Light Purple">
      <a:srgbClr val="D59DFF"/>
    </a:custClr>
    <a:custClr name="White">
      <a:srgbClr val="FFFFFF"/>
    </a:custClr>
    <a:custClr name="Extra Light Gray">
      <a:srgbClr val="F2F2F2"/>
    </a:custClr>
    <a:custClr name="Light Gray">
      <a:srgbClr val="E6E6E6"/>
    </a:custClr>
    <a:custClr name="Gray">
      <a:srgbClr val="D2D2D2"/>
    </a:custClr>
    <a:custClr name="Orange">
      <a:srgbClr val="D83B01"/>
    </a:custClr>
    <a:custClr name="Yellow">
      <a:srgbClr val="FFB900"/>
    </a:custClr>
    <a:custClr name="Green">
      <a:srgbClr val="107C10"/>
    </a:custClr>
    <a:custClr name="Teal">
      <a:srgbClr val="008575"/>
    </a:custClr>
    <a:custClr name="Blue">
      <a:srgbClr val="0078D4"/>
    </a:custClr>
    <a:custClr name="Purple">
      <a:srgbClr val="8661C5"/>
    </a:custClr>
    <a:custClr name="Mid Gray">
      <a:srgbClr val="737373"/>
    </a:custClr>
    <a:custClr name="Dark Gray">
      <a:srgbClr val="505050"/>
    </a:custClr>
    <a:custClr name="Extra Dark Gray">
      <a:srgbClr val="2F2F2F"/>
    </a:custClr>
    <a:custClr name="Rick Black">
      <a:srgbClr val="000000"/>
    </a:custClr>
    <a:custClr name="Dark Orange">
      <a:srgbClr val="6B2929"/>
    </a:custClr>
    <a:custClr name="Dark Yellow">
      <a:srgbClr val="6A4B16"/>
    </a:custClr>
    <a:custClr name="Dark Green">
      <a:srgbClr val="054B16"/>
    </a:custClr>
    <a:custClr name="Dark Teal">
      <a:srgbClr val="274B47"/>
    </a:custClr>
    <a:custClr name="Dark Blue">
      <a:srgbClr val="243A5E"/>
    </a:custClr>
    <a:custClr name="Dark Purple">
      <a:srgbClr val="3B2E58"/>
    </a:custClr>
  </a:custClr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Light Orange">
      <a:srgbClr val="FF9349"/>
    </a:custClr>
    <a:custClr name="Light Yellow">
      <a:srgbClr val="FEF000"/>
    </a:custClr>
    <a:custClr name="Light Green">
      <a:srgbClr val="9BF00B"/>
    </a:custClr>
    <a:custClr name="Light Teal">
      <a:srgbClr val="30E5D0"/>
    </a:custClr>
    <a:custClr name="Light Blue">
      <a:srgbClr val="50E6FF"/>
    </a:custClr>
    <a:custClr name="Light Purple">
      <a:srgbClr val="D59DFF"/>
    </a:custClr>
    <a:custClr name="White">
      <a:srgbClr val="FFFFFF"/>
    </a:custClr>
    <a:custClr name="Extra Light Gray">
      <a:srgbClr val="F2F2F2"/>
    </a:custClr>
    <a:custClr name="Light Gray">
      <a:srgbClr val="E6E6E6"/>
    </a:custClr>
    <a:custClr name="Gray">
      <a:srgbClr val="D2D2D2"/>
    </a:custClr>
    <a:custClr name="Orange">
      <a:srgbClr val="D83B01"/>
    </a:custClr>
    <a:custClr name="Yellow">
      <a:srgbClr val="FFB900"/>
    </a:custClr>
    <a:custClr name="Green">
      <a:srgbClr val="107C10"/>
    </a:custClr>
    <a:custClr name="Teal">
      <a:srgbClr val="008575"/>
    </a:custClr>
    <a:custClr name="Blue">
      <a:srgbClr val="0078D4"/>
    </a:custClr>
    <a:custClr name="Purple">
      <a:srgbClr val="8661C5"/>
    </a:custClr>
    <a:custClr name="Mid Gray">
      <a:srgbClr val="737373"/>
    </a:custClr>
    <a:custClr name="Dark Gray">
      <a:srgbClr val="505050"/>
    </a:custClr>
    <a:custClr name="Extra Dark Gray">
      <a:srgbClr val="2F2F2F"/>
    </a:custClr>
    <a:custClr name="Rick Black">
      <a:srgbClr val="000000"/>
    </a:custClr>
    <a:custClr name="Dark Orange">
      <a:srgbClr val="6B2929"/>
    </a:custClr>
    <a:custClr name="Dark Yellow">
      <a:srgbClr val="6A4B16"/>
    </a:custClr>
    <a:custClr name="Dark Green">
      <a:srgbClr val="054B16"/>
    </a:custClr>
    <a:custClr name="Dark Teal">
      <a:srgbClr val="274B47"/>
    </a:custClr>
    <a:custClr name="Dark Blue">
      <a:srgbClr val="243A5E"/>
    </a:custClr>
    <a:custClr name="Dark Purple">
      <a:srgbClr val="3B2E58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370079D80F154DAA9A2C9F539E56CC" ma:contentTypeVersion="16" ma:contentTypeDescription="Create a new document." ma:contentTypeScope="" ma:versionID="120758acb17f77e799c260b178d7a298">
  <xsd:schema xmlns:xsd="http://www.w3.org/2001/XMLSchema" xmlns:xs="http://www.w3.org/2001/XMLSchema" xmlns:p="http://schemas.microsoft.com/office/2006/metadata/properties" xmlns:ns1="http://schemas.microsoft.com/sharepoint/v3" xmlns:ns2="642038c6-d6a1-4e09-afce-b9521f8ab578" xmlns:ns3="4934df02-13bf-488b-8e97-b6cdc7b42ba6" targetNamespace="http://schemas.microsoft.com/office/2006/metadata/properties" ma:root="true" ma:fieldsID="796f263bc00c205286c702d51d3e0994" ns1:_="" ns2:_="" ns3:_="">
    <xsd:import namespace="http://schemas.microsoft.com/sharepoint/v3"/>
    <xsd:import namespace="642038c6-d6a1-4e09-afce-b9521f8ab578"/>
    <xsd:import namespace="4934df02-13bf-488b-8e97-b6cdc7b42ba6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Not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2038c6-d6a1-4e09-afce-b9521f8ab57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Notes" ma:index="18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ocTags" ma:index="23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34df02-13bf-488b-8e97-b6cdc7b42ba6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9375d73-5f5e-4591-93d2-b1ef95fd6247}" ma:internalName="TaxCatchAll" ma:showField="CatchAllData" ma:web="4934df02-13bf-488b-8e97-b6cdc7b42b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4934df02-13bf-488b-8e97-b6cdc7b42ba6" xsi:nil="true"/>
    <lcf76f155ced4ddcb4097134ff3c332f xmlns="642038c6-d6a1-4e09-afce-b9521f8ab578">
      <Terms xmlns="http://schemas.microsoft.com/office/infopath/2007/PartnerControls"/>
    </lcf76f155ced4ddcb4097134ff3c332f>
    <Notes xmlns="642038c6-d6a1-4e09-afce-b9521f8ab578" xsi:nil="true"/>
  </documentManagement>
</p:properties>
</file>

<file path=customXml/itemProps1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9CFEB9-23F9-41EE-B6C9-0644F78BF958}">
  <ds:schemaRefs>
    <ds:schemaRef ds:uri="4934df02-13bf-488b-8e97-b6cdc7b42ba6"/>
    <ds:schemaRef ds:uri="642038c6-d6a1-4e09-afce-b9521f8ab57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990F116-B58F-4255-B05B-DA3808E0E5C6}">
  <ds:schemaRefs>
    <ds:schemaRef ds:uri="http://schemas.microsoft.com/office/2006/metadata/properties"/>
    <ds:schemaRef ds:uri="http://www.w3.org/XML/1998/namespace"/>
    <ds:schemaRef ds:uri="4934df02-13bf-488b-8e97-b6cdc7b42ba6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sharepoint/v3"/>
    <ds:schemaRef ds:uri="http://schemas.openxmlformats.org/package/2006/metadata/core-properties"/>
    <ds:schemaRef ds:uri="642038c6-d6a1-4e09-afce-b9521f8ab578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Microsoft365-Copilot-PowerPoint-template-2605</Template>
  <TotalTime>0</TotalTime>
  <Words>1045</Words>
  <Application>Microsoft Office PowerPoint</Application>
  <PresentationFormat>Widescreen</PresentationFormat>
  <Paragraphs>123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Segoe Serif Display Display</vt:lpstr>
      <vt:lpstr>Arial</vt:lpstr>
      <vt:lpstr>Consolas</vt:lpstr>
      <vt:lpstr>Segoe Sans Display</vt:lpstr>
      <vt:lpstr>Segoe Sans Display Semibold</vt:lpstr>
      <vt:lpstr>Segoe Sans Display Semilight</vt:lpstr>
      <vt:lpstr>Segoe Sans Text</vt:lpstr>
      <vt:lpstr>Segoe Serif Display</vt:lpstr>
      <vt:lpstr>Segoe UI</vt:lpstr>
      <vt:lpstr>Wingdings</vt:lpstr>
      <vt:lpstr>Microsoft 365 Copilot Template</vt:lpstr>
      <vt:lpstr>Office Theme</vt:lpstr>
      <vt:lpstr>Microsoft Copilot Champion Playbook</vt:lpstr>
      <vt:lpstr>Build an impactful Copilot adoption strategy </vt:lpstr>
      <vt:lpstr>#1 Start with your team's goals</vt:lpstr>
      <vt:lpstr>#2 Select high-impact use cases</vt:lpstr>
      <vt:lpstr>#3 Bring Copilot to where your team actually works</vt:lpstr>
      <vt:lpstr>#4 Identify success metrics and measure impact</vt:lpstr>
      <vt:lpstr>Business value impact template</vt:lpstr>
      <vt:lpstr>Business value impact template: example</vt:lpstr>
      <vt:lpstr>From plan to action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Gabby Sleeper (FREEMIND SEATTLE LLC)</cp:lastModifiedBy>
  <cp:revision>2</cp:revision>
  <cp:lastPrinted>2023-02-15T20:48:24Z</cp:lastPrinted>
  <dcterms:created xsi:type="dcterms:W3CDTF">2026-05-07T20:35:25Z</dcterms:created>
  <dcterms:modified xsi:type="dcterms:W3CDTF">2026-09-30T17:32:32Z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0x01010042370079D80F154DAA9A2C9F539E56CC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MSIP_Label_f42aa342-8706-4288-bd11-ebb85995028c_Enabled">
    <vt:lpwstr>True</vt:lpwstr>
  </property>
  <property fmtid="{D5CDD505-2E9C-101B-9397-08002B2CF9AE}" pid="12" name="MSIP_Label_f42aa342-8706-4288-bd11-ebb85995028c_SiteId">
    <vt:lpwstr>72f988bf-86f1-41af-91ab-2d7cd011db47</vt:lpwstr>
  </property>
  <property fmtid="{D5CDD505-2E9C-101B-9397-08002B2CF9AE}" pid="13" name="MSIP_Label_f42aa342-8706-4288-bd11-ebb85995028c_Ref">
    <vt:lpwstr>https://api.informationprotection.azure.com/api/72f988bf-86f1-41af-91ab-2d7cd011db47</vt:lpwstr>
  </property>
  <property fmtid="{D5CDD505-2E9C-101B-9397-08002B2CF9AE}" pid="14" name="MSIP_Label_f42aa342-8706-4288-bd11-ebb85995028c_SetDate">
    <vt:lpwstr>2017-08-29T14:27:20.8568347-07:00</vt:lpwstr>
  </property>
  <property fmtid="{D5CDD505-2E9C-101B-9397-08002B2CF9AE}" pid="15" name="MSIP_Label_f42aa342-8706-4288-bd11-ebb85995028c_Name">
    <vt:lpwstr>General</vt:lpwstr>
  </property>
  <property fmtid="{D5CDD505-2E9C-101B-9397-08002B2CF9AE}" pid="16" name="MSIP_Label_f42aa342-8706-4288-bd11-ebb85995028c_Extended_MSFT_Method">
    <vt:lpwstr>Automatic</vt:lpwstr>
  </property>
  <property fmtid="{D5CDD505-2E9C-101B-9397-08002B2CF9AE}" pid="17" name="Sensitivity">
    <vt:lpwstr>General</vt:lpwstr>
  </property>
  <property fmtid="{D5CDD505-2E9C-101B-9397-08002B2CF9AE}" pid="18" name="j7ed6b1749d644c580569ee38d7710d7">
    <vt:lpwstr/>
  </property>
  <property fmtid="{D5CDD505-2E9C-101B-9397-08002B2CF9AE}" pid="19" name="e93e2550f0ac4199ae3cf1406d72085e">
    <vt:lpwstr/>
  </property>
  <property fmtid="{D5CDD505-2E9C-101B-9397-08002B2CF9AE}" pid="20" name="o92d4232daec467abb08246282070aa9">
    <vt:lpwstr/>
  </property>
  <property fmtid="{D5CDD505-2E9C-101B-9397-08002B2CF9AE}" pid="21" name="bc8cca776fa8455c8c00307ee3c527ad">
    <vt:lpwstr/>
  </property>
  <property fmtid="{D5CDD505-2E9C-101B-9397-08002B2CF9AE}" pid="22" name="_dlc_DocIdItemGuid">
    <vt:lpwstr>4230617f-e31b-4f22-8a5a-7761a22ded76</vt:lpwstr>
  </property>
  <property fmtid="{D5CDD505-2E9C-101B-9397-08002B2CF9AE}" pid="23" name="o1dbacbd0e564fc293d11b6c4775302e">
    <vt:lpwstr/>
  </property>
  <property fmtid="{D5CDD505-2E9C-101B-9397-08002B2CF9AE}" pid="24" name="MediaServiceImageTags">
    <vt:lpwstr/>
  </property>
  <property fmtid="{D5CDD505-2E9C-101B-9397-08002B2CF9AE}" pid="25" name="epPlatforms">
    <vt:lpwstr/>
  </property>
</Properties>
</file>